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7" r:id="rId2"/>
    <p:sldId id="287" r:id="rId3"/>
    <p:sldId id="281" r:id="rId4"/>
    <p:sldId id="342" r:id="rId5"/>
    <p:sldId id="343" r:id="rId6"/>
    <p:sldId id="288" r:id="rId7"/>
    <p:sldId id="344" r:id="rId8"/>
    <p:sldId id="345" r:id="rId9"/>
    <p:sldId id="346" r:id="rId10"/>
    <p:sldId id="300" r:id="rId11"/>
  </p:sldIdLst>
  <p:sldSz cx="12192000" cy="6858000"/>
  <p:notesSz cx="7099300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my" initials="T" lastIdx="1" clrIdx="0">
    <p:extLst>
      <p:ext uri="{19B8F6BF-5375-455C-9EA6-DF929625EA0E}">
        <p15:presenceInfo xmlns:p15="http://schemas.microsoft.com/office/powerpoint/2012/main" userId="Timm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B2B"/>
    <a:srgbClr val="4D4D4D"/>
    <a:srgbClr val="57A4CF"/>
    <a:srgbClr val="3D6DAC"/>
    <a:srgbClr val="9BCDFD"/>
    <a:srgbClr val="731132"/>
    <a:srgbClr val="E2071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456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6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6B289-7C0E-4289-8092-1DD351FE1E4E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52D7-46A6-40E4-8C51-0BC86D5DA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37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6B289-7C0E-4289-8092-1DD351FE1E4E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52D7-46A6-40E4-8C51-0BC86D5DA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230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6B289-7C0E-4289-8092-1DD351FE1E4E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52D7-46A6-40E4-8C51-0BC86D5DA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12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6B289-7C0E-4289-8092-1DD351FE1E4E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52D7-46A6-40E4-8C51-0BC86D5DA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143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6B289-7C0E-4289-8092-1DD351FE1E4E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52D7-46A6-40E4-8C51-0BC86D5DA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823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6B289-7C0E-4289-8092-1DD351FE1E4E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52D7-46A6-40E4-8C51-0BC86D5DA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915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6B289-7C0E-4289-8092-1DD351FE1E4E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52D7-46A6-40E4-8C51-0BC86D5DA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325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6B289-7C0E-4289-8092-1DD351FE1E4E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52D7-46A6-40E4-8C51-0BC86D5DA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237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6B289-7C0E-4289-8092-1DD351FE1E4E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52D7-46A6-40E4-8C51-0BC86D5DA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35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6B289-7C0E-4289-8092-1DD351FE1E4E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52D7-46A6-40E4-8C51-0BC86D5DA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480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6B289-7C0E-4289-8092-1DD351FE1E4E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52D7-46A6-40E4-8C51-0BC86D5DA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34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6B289-7C0E-4289-8092-1DD351FE1E4E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A52D7-46A6-40E4-8C51-0BC86D5DA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888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tim@rehabmypatient.co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3215680" y="1412781"/>
            <a:ext cx="6048672" cy="1440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Text Placeholder 7"/>
          <p:cNvSpPr txBox="1">
            <a:spLocks/>
          </p:cNvSpPr>
          <p:nvPr/>
        </p:nvSpPr>
        <p:spPr>
          <a:xfrm>
            <a:off x="5424369" y="4055558"/>
            <a:ext cx="5610073" cy="156979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GB" sz="2400" b="1" dirty="0">
                <a:solidFill>
                  <a:srgbClr val="4D4D4D"/>
                </a:solidFill>
              </a:rPr>
              <a:t>20-3-24</a:t>
            </a:r>
          </a:p>
          <a:p>
            <a:pPr marL="0" indent="0" algn="ctr">
              <a:spcBef>
                <a:spcPts val="0"/>
              </a:spcBef>
              <a:buNone/>
            </a:pPr>
            <a:endParaRPr lang="en-GB" sz="2400" b="1" dirty="0">
              <a:solidFill>
                <a:srgbClr val="4D4D4D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GB" sz="2400" b="1" dirty="0">
                <a:solidFill>
                  <a:srgbClr val="4D4D4D"/>
                </a:solidFill>
              </a:rPr>
              <a:t>TIM ALLARDYCE</a:t>
            </a:r>
            <a:endParaRPr lang="en-GB" sz="2400" b="1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61336" y="2048836"/>
            <a:ext cx="93573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3D6DAC"/>
                </a:solidFill>
                <a:latin typeface="Merge" panose="02000000000000000000" pitchFamily="50" charset="0"/>
              </a:rPr>
              <a:t>SCALING YOUR MSK BUSINESS</a:t>
            </a:r>
            <a:endParaRPr lang="en-GB" sz="3100" b="1" dirty="0">
              <a:solidFill>
                <a:srgbClr val="57A4CF"/>
              </a:solidFill>
              <a:latin typeface="Merge" panose="02000000000000000000" pitchFamily="50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BCF36F-18AA-93FF-421B-4FF3318FF1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766" y="4235695"/>
            <a:ext cx="4847619" cy="120952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9163F02-04BA-CAE9-9BA1-FC22D8E670EB}"/>
              </a:ext>
            </a:extLst>
          </p:cNvPr>
          <p:cNvSpPr txBox="1"/>
          <p:nvPr/>
        </p:nvSpPr>
        <p:spPr>
          <a:xfrm>
            <a:off x="1417320" y="2716548"/>
            <a:ext cx="93573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3D6DAC"/>
                </a:solidFill>
                <a:latin typeface="Merge" panose="02000000000000000000" pitchFamily="50" charset="0"/>
              </a:rPr>
              <a:t>For small to medium sized clinics</a:t>
            </a:r>
          </a:p>
          <a:p>
            <a:pPr algn="ctr"/>
            <a:r>
              <a:rPr lang="en-US" sz="2800" b="1" dirty="0">
                <a:solidFill>
                  <a:srgbClr val="3D6DAC"/>
                </a:solidFill>
                <a:latin typeface="Merge" panose="02000000000000000000" pitchFamily="50" charset="0"/>
              </a:rPr>
              <a:t>Embracing tech</a:t>
            </a:r>
            <a:endParaRPr lang="en-GB" b="1" dirty="0">
              <a:solidFill>
                <a:srgbClr val="57A4CF"/>
              </a:solidFill>
              <a:latin typeface="Merg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850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3215680" y="1412781"/>
            <a:ext cx="6048672" cy="1440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Text Placeholder 7"/>
          <p:cNvSpPr txBox="1">
            <a:spLocks/>
          </p:cNvSpPr>
          <p:nvPr/>
        </p:nvSpPr>
        <p:spPr>
          <a:xfrm>
            <a:off x="670560" y="2530236"/>
            <a:ext cx="10927079" cy="13102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GB" sz="1800" dirty="0"/>
          </a:p>
          <a:p>
            <a:pPr marL="0" indent="0">
              <a:spcBef>
                <a:spcPts val="0"/>
              </a:spcBef>
              <a:buNone/>
            </a:pPr>
            <a:endParaRPr lang="en-GB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3079106" y="1412781"/>
            <a:ext cx="6185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3D6DAC"/>
                </a:solidFill>
                <a:latin typeface="Merge" panose="02000000000000000000" pitchFamily="50" charset="0"/>
              </a:rPr>
              <a:t>CONTACT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158C040-C8BC-482A-8231-BC06D85C97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888" y="2369835"/>
            <a:ext cx="2247909" cy="2247909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B4D7A7DD-DC0C-4B5C-B71F-131C32B56B39}"/>
              </a:ext>
            </a:extLst>
          </p:cNvPr>
          <p:cNvSpPr/>
          <p:nvPr/>
        </p:nvSpPr>
        <p:spPr>
          <a:xfrm>
            <a:off x="4756797" y="3131528"/>
            <a:ext cx="46653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/>
              <a:t>Twitter:   @</a:t>
            </a:r>
            <a:r>
              <a:rPr lang="en-GB" sz="3600" dirty="0" err="1"/>
              <a:t>timallardyce</a:t>
            </a:r>
            <a:endParaRPr lang="en-GB" sz="36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3DAE428-55EA-4636-AF2C-760D6BBB73A8}"/>
              </a:ext>
            </a:extLst>
          </p:cNvPr>
          <p:cNvSpPr/>
          <p:nvPr/>
        </p:nvSpPr>
        <p:spPr>
          <a:xfrm>
            <a:off x="4057263" y="4778145"/>
            <a:ext cx="56145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hlinkClick r:id="rId3"/>
              </a:rPr>
              <a:t>tim@rehabmypatient.com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398906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3215680" y="1412781"/>
            <a:ext cx="6048672" cy="1440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Text Placeholder 7"/>
          <p:cNvSpPr txBox="1">
            <a:spLocks/>
          </p:cNvSpPr>
          <p:nvPr/>
        </p:nvSpPr>
        <p:spPr>
          <a:xfrm>
            <a:off x="1768479" y="3200954"/>
            <a:ext cx="5791782" cy="27032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GB" sz="2400" b="1" dirty="0">
                <a:solidFill>
                  <a:srgbClr val="4D4D4D"/>
                </a:solidFill>
              </a:rPr>
              <a:t>Physiotherapist and Osteopath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b="1" dirty="0">
                <a:solidFill>
                  <a:srgbClr val="4D4D4D"/>
                </a:solidFill>
              </a:rPr>
              <a:t>MSc in Sports Physiotherapy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b="1" dirty="0">
                <a:solidFill>
                  <a:srgbClr val="4D4D4D"/>
                </a:solidFill>
              </a:rPr>
              <a:t>Prescribing and Injecting Therapist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b="1" dirty="0">
                <a:solidFill>
                  <a:srgbClr val="4D4D4D"/>
                </a:solidFill>
              </a:rPr>
              <a:t>Surrey Physio Group</a:t>
            </a:r>
          </a:p>
          <a:p>
            <a:pPr marL="0" indent="0">
              <a:spcBef>
                <a:spcPts val="0"/>
              </a:spcBef>
              <a:buNone/>
            </a:pPr>
            <a:endParaRPr lang="en-GB" sz="2400" b="1" dirty="0">
              <a:solidFill>
                <a:srgbClr val="4D4D4D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17604" y="1637703"/>
            <a:ext cx="6185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3D6DAC"/>
                </a:solidFill>
                <a:latin typeface="Merge" panose="02000000000000000000" pitchFamily="50" charset="0"/>
              </a:rPr>
              <a:t>My Experience</a:t>
            </a:r>
            <a:endParaRPr lang="en-GB" sz="3100" b="1" dirty="0">
              <a:solidFill>
                <a:srgbClr val="57A4CF"/>
              </a:solidFill>
              <a:latin typeface="Merge" panose="02000000000000000000" pitchFamily="50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4C3733A-9FF8-4D60-8A74-BE56078CD8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518" y="1760795"/>
            <a:ext cx="4258409" cy="4327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74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3215680" y="1412781"/>
            <a:ext cx="6048672" cy="1440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Text Placeholder 7"/>
          <p:cNvSpPr txBox="1">
            <a:spLocks/>
          </p:cNvSpPr>
          <p:nvPr/>
        </p:nvSpPr>
        <p:spPr>
          <a:xfrm>
            <a:off x="3460041" y="2881655"/>
            <a:ext cx="5804311" cy="259228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400" dirty="0"/>
              <a:t>Significant growth in the MSK market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COVID has increased MSK issues and general demand on healthcare services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System pressures on the NHS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Fewer single practitioners, more groups</a:t>
            </a:r>
          </a:p>
          <a:p>
            <a:pPr>
              <a:spcBef>
                <a:spcPts val="0"/>
              </a:spcBef>
            </a:pPr>
            <a:r>
              <a:rPr lang="en-US" sz="2400" dirty="0" err="1"/>
              <a:t>Centralisation</a:t>
            </a:r>
            <a:r>
              <a:rPr lang="en-US" sz="2400" dirty="0"/>
              <a:t> of resources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Growth and value</a:t>
            </a:r>
          </a:p>
          <a:p>
            <a:pPr>
              <a:spcBef>
                <a:spcPts val="0"/>
              </a:spcBef>
            </a:pPr>
            <a:endParaRPr lang="en-GB" sz="2400" dirty="0"/>
          </a:p>
          <a:p>
            <a:pPr marL="0" indent="0">
              <a:spcBef>
                <a:spcPts val="0"/>
              </a:spcBef>
              <a:buNone/>
            </a:pPr>
            <a:endParaRPr lang="en-GB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48116" y="1748139"/>
            <a:ext cx="68957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3D6DAC"/>
                </a:solidFill>
                <a:latin typeface="Merge" panose="02000000000000000000" pitchFamily="50" charset="0"/>
              </a:rPr>
              <a:t>WHY SCALE UP</a:t>
            </a:r>
          </a:p>
        </p:txBody>
      </p:sp>
    </p:spTree>
    <p:extLst>
      <p:ext uri="{BB962C8B-B14F-4D97-AF65-F5344CB8AC3E}">
        <p14:creationId xmlns:p14="http://schemas.microsoft.com/office/powerpoint/2010/main" val="153325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3215680" y="1412781"/>
            <a:ext cx="6048672" cy="1440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Text Placeholder 7"/>
          <p:cNvSpPr txBox="1">
            <a:spLocks/>
          </p:cNvSpPr>
          <p:nvPr/>
        </p:nvSpPr>
        <p:spPr>
          <a:xfrm>
            <a:off x="3434979" y="3100605"/>
            <a:ext cx="5610073" cy="156979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GB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27648" y="1659454"/>
            <a:ext cx="6185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3D6DAC"/>
                </a:solidFill>
                <a:latin typeface="Merge" panose="02000000000000000000" pitchFamily="50" charset="0"/>
              </a:rPr>
              <a:t>Challenges</a:t>
            </a:r>
            <a:endParaRPr lang="en-GB" sz="3100" b="1" dirty="0">
              <a:solidFill>
                <a:srgbClr val="57A4CF"/>
              </a:solidFill>
              <a:latin typeface="Merge" panose="02000000000000000000" pitchFamily="50" charset="0"/>
            </a:endParaRP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106C3F93-36C1-7DBF-FE00-5923BA35BE46}"/>
              </a:ext>
            </a:extLst>
          </p:cNvPr>
          <p:cNvSpPr txBox="1">
            <a:spLocks/>
          </p:cNvSpPr>
          <p:nvPr/>
        </p:nvSpPr>
        <p:spPr>
          <a:xfrm>
            <a:off x="3654279" y="2852938"/>
            <a:ext cx="5804311" cy="259228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400" dirty="0"/>
              <a:t>Funding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Profits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Workforce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Premises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Tech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Maintaining quality</a:t>
            </a:r>
          </a:p>
          <a:p>
            <a:pPr>
              <a:spcBef>
                <a:spcPts val="0"/>
              </a:spcBef>
            </a:pPr>
            <a:endParaRPr lang="en-GB" sz="2400" dirty="0"/>
          </a:p>
          <a:p>
            <a:pPr marL="0" indent="0">
              <a:spcBef>
                <a:spcPts val="0"/>
              </a:spcBef>
              <a:buNone/>
            </a:pPr>
            <a:endParaRPr lang="en-GB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8273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3215680" y="1412781"/>
            <a:ext cx="6048672" cy="1440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Text Placeholder 7"/>
          <p:cNvSpPr txBox="1">
            <a:spLocks/>
          </p:cNvSpPr>
          <p:nvPr/>
        </p:nvSpPr>
        <p:spPr>
          <a:xfrm>
            <a:off x="3434979" y="3100605"/>
            <a:ext cx="5610073" cy="156979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GB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07729" y="1705450"/>
            <a:ext cx="6185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3D6DAC"/>
                </a:solidFill>
                <a:latin typeface="Merge" panose="02000000000000000000" pitchFamily="50" charset="0"/>
              </a:rPr>
              <a:t>Marketing</a:t>
            </a:r>
            <a:endParaRPr lang="en-GB" sz="3100" b="1" dirty="0">
              <a:solidFill>
                <a:srgbClr val="57A4CF"/>
              </a:solidFill>
              <a:latin typeface="Merge" panose="02000000000000000000" pitchFamily="50" charset="0"/>
            </a:endParaRP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2776C936-245E-493E-8D5C-8ADFE1448E24}"/>
              </a:ext>
            </a:extLst>
          </p:cNvPr>
          <p:cNvSpPr txBox="1">
            <a:spLocks/>
          </p:cNvSpPr>
          <p:nvPr/>
        </p:nvSpPr>
        <p:spPr>
          <a:xfrm>
            <a:off x="4401467" y="2767560"/>
            <a:ext cx="7606642" cy="354398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GB" sz="2400" dirty="0"/>
              <a:t>Social Media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Cost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Time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AI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Patient list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Tech</a:t>
            </a:r>
          </a:p>
          <a:p>
            <a:pPr>
              <a:spcBef>
                <a:spcPts val="0"/>
              </a:spcBef>
            </a:pPr>
            <a:endParaRPr lang="en-GB" sz="2400" dirty="0"/>
          </a:p>
          <a:p>
            <a:pPr>
              <a:spcBef>
                <a:spcPts val="0"/>
              </a:spcBef>
            </a:pPr>
            <a:endParaRPr lang="en-GB" sz="2400" dirty="0">
              <a:solidFill>
                <a:srgbClr val="4D4D4D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2400" b="1" dirty="0">
              <a:solidFill>
                <a:srgbClr val="4D4D4D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0348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3215680" y="1412781"/>
            <a:ext cx="6048672" cy="1440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Text Placeholder 7"/>
          <p:cNvSpPr txBox="1">
            <a:spLocks/>
          </p:cNvSpPr>
          <p:nvPr/>
        </p:nvSpPr>
        <p:spPr>
          <a:xfrm>
            <a:off x="3434979" y="3100605"/>
            <a:ext cx="5610073" cy="156979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GB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27648" y="1659454"/>
            <a:ext cx="6185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3D6DAC"/>
                </a:solidFill>
                <a:latin typeface="Merge" panose="02000000000000000000" pitchFamily="50" charset="0"/>
              </a:rPr>
              <a:t>Tech</a:t>
            </a:r>
            <a:endParaRPr lang="en-GB" sz="3100" b="1" dirty="0">
              <a:solidFill>
                <a:srgbClr val="57A4CF"/>
              </a:solidFill>
              <a:latin typeface="Merge" panose="02000000000000000000" pitchFamily="50" charset="0"/>
            </a:endParaRP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2776C936-245E-493E-8D5C-8ADFE1448E24}"/>
              </a:ext>
            </a:extLst>
          </p:cNvPr>
          <p:cNvSpPr txBox="1">
            <a:spLocks/>
          </p:cNvSpPr>
          <p:nvPr/>
        </p:nvSpPr>
        <p:spPr>
          <a:xfrm>
            <a:off x="2688414" y="2675568"/>
            <a:ext cx="7606642" cy="325861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GB" sz="2400" dirty="0"/>
              <a:t>Solutions require scalability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Administrator access, practitioner access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Affordability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Time saturation with innovation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Constant requests with new products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Simple works best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Metrics / Usage across team</a:t>
            </a:r>
          </a:p>
          <a:p>
            <a:pPr>
              <a:spcBef>
                <a:spcPts val="0"/>
              </a:spcBef>
            </a:pPr>
            <a:endParaRPr lang="en-GB" sz="2400" dirty="0"/>
          </a:p>
          <a:p>
            <a:pPr marL="0" indent="0">
              <a:spcBef>
                <a:spcPts val="0"/>
              </a:spcBef>
              <a:buNone/>
            </a:pPr>
            <a:endParaRPr lang="en-GB" sz="2400" dirty="0">
              <a:solidFill>
                <a:srgbClr val="4D4D4D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2400" b="1" dirty="0">
              <a:solidFill>
                <a:srgbClr val="4D4D4D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5794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3215680" y="1412781"/>
            <a:ext cx="6048672" cy="1440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Text Placeholder 7"/>
          <p:cNvSpPr txBox="1">
            <a:spLocks/>
          </p:cNvSpPr>
          <p:nvPr/>
        </p:nvSpPr>
        <p:spPr>
          <a:xfrm>
            <a:off x="3434979" y="3100605"/>
            <a:ext cx="5610073" cy="156979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GB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88414" y="1639587"/>
            <a:ext cx="6185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3D6DAC"/>
                </a:solidFill>
                <a:latin typeface="Merge" panose="02000000000000000000" pitchFamily="50" charset="0"/>
              </a:rPr>
              <a:t>Practice Management</a:t>
            </a:r>
            <a:endParaRPr lang="en-GB" sz="3100" b="1" dirty="0">
              <a:solidFill>
                <a:srgbClr val="57A4CF"/>
              </a:solidFill>
              <a:latin typeface="Merge" panose="02000000000000000000" pitchFamily="50" charset="0"/>
            </a:endParaRP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2776C936-245E-493E-8D5C-8ADFE1448E24}"/>
              </a:ext>
            </a:extLst>
          </p:cNvPr>
          <p:cNvSpPr txBox="1">
            <a:spLocks/>
          </p:cNvSpPr>
          <p:nvPr/>
        </p:nvSpPr>
        <p:spPr>
          <a:xfrm>
            <a:off x="2688414" y="2675568"/>
            <a:ext cx="7606642" cy="325861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GB" sz="2400" dirty="0"/>
              <a:t>Does your practice management software allow scaling?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Cost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Administration of staff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Extras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Usability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Marketing / Contact / SMS</a:t>
            </a:r>
          </a:p>
          <a:p>
            <a:pPr>
              <a:spcBef>
                <a:spcPts val="0"/>
              </a:spcBef>
            </a:pPr>
            <a:endParaRPr lang="en-GB" sz="2400" dirty="0"/>
          </a:p>
          <a:p>
            <a:pPr>
              <a:spcBef>
                <a:spcPts val="0"/>
              </a:spcBef>
            </a:pPr>
            <a:endParaRPr lang="en-GB" sz="2400" dirty="0"/>
          </a:p>
          <a:p>
            <a:pPr marL="0" indent="0">
              <a:spcBef>
                <a:spcPts val="0"/>
              </a:spcBef>
              <a:buNone/>
            </a:pPr>
            <a:endParaRPr lang="en-GB" sz="2400" dirty="0">
              <a:solidFill>
                <a:srgbClr val="4D4D4D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2400" b="1" dirty="0">
              <a:solidFill>
                <a:srgbClr val="4D4D4D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4006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3215680" y="1412781"/>
            <a:ext cx="6048672" cy="1440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Text Placeholder 7"/>
          <p:cNvSpPr txBox="1">
            <a:spLocks/>
          </p:cNvSpPr>
          <p:nvPr/>
        </p:nvSpPr>
        <p:spPr>
          <a:xfrm>
            <a:off x="3434979" y="3100605"/>
            <a:ext cx="5610073" cy="156979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GB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03377" y="1748139"/>
            <a:ext cx="6185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3D6DAC"/>
                </a:solidFill>
                <a:latin typeface="Merge" panose="02000000000000000000" pitchFamily="50" charset="0"/>
              </a:rPr>
              <a:t>Exercise Prescription</a:t>
            </a:r>
            <a:endParaRPr lang="en-GB" sz="3100" b="1" dirty="0">
              <a:solidFill>
                <a:srgbClr val="57A4CF"/>
              </a:solidFill>
              <a:latin typeface="Merge" panose="02000000000000000000" pitchFamily="50" charset="0"/>
            </a:endParaRP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2776C936-245E-493E-8D5C-8ADFE1448E24}"/>
              </a:ext>
            </a:extLst>
          </p:cNvPr>
          <p:cNvSpPr txBox="1">
            <a:spLocks/>
          </p:cNvSpPr>
          <p:nvPr/>
        </p:nvSpPr>
        <p:spPr>
          <a:xfrm>
            <a:off x="2688414" y="2675568"/>
            <a:ext cx="7606642" cy="325861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GB" sz="2400" dirty="0"/>
              <a:t>Contact / Email / WhatsApp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Administration of staff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Scalable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Growth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Control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Metrics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Intuitive / Simple to use</a:t>
            </a:r>
          </a:p>
          <a:p>
            <a:pPr>
              <a:spcBef>
                <a:spcPts val="0"/>
              </a:spcBef>
            </a:pPr>
            <a:r>
              <a:rPr lang="en-GB" sz="2400" dirty="0"/>
              <a:t>Minimal training</a:t>
            </a:r>
          </a:p>
          <a:p>
            <a:pPr>
              <a:spcBef>
                <a:spcPts val="0"/>
              </a:spcBef>
            </a:pPr>
            <a:endParaRPr lang="en-GB" sz="2400" dirty="0"/>
          </a:p>
          <a:p>
            <a:pPr>
              <a:spcBef>
                <a:spcPts val="0"/>
              </a:spcBef>
            </a:pPr>
            <a:endParaRPr lang="en-GB" sz="2400" dirty="0"/>
          </a:p>
          <a:p>
            <a:pPr marL="0" indent="0">
              <a:spcBef>
                <a:spcPts val="0"/>
              </a:spcBef>
              <a:buNone/>
            </a:pPr>
            <a:endParaRPr lang="en-GB" sz="2400" dirty="0">
              <a:solidFill>
                <a:srgbClr val="4D4D4D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2400" b="1" dirty="0">
              <a:solidFill>
                <a:srgbClr val="4D4D4D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0981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3215680" y="1412781"/>
            <a:ext cx="6048672" cy="1440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Text Placeholder 7"/>
          <p:cNvSpPr txBox="1">
            <a:spLocks/>
          </p:cNvSpPr>
          <p:nvPr/>
        </p:nvSpPr>
        <p:spPr>
          <a:xfrm>
            <a:off x="3434979" y="3100605"/>
            <a:ext cx="5610073" cy="156979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GB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27648" y="2852940"/>
            <a:ext cx="6185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3D6DAC"/>
                </a:solidFill>
                <a:latin typeface="Merge" panose="02000000000000000000" pitchFamily="50" charset="0"/>
              </a:rPr>
              <a:t>Questions</a:t>
            </a:r>
            <a:endParaRPr lang="en-GB" sz="3100" b="1" dirty="0">
              <a:solidFill>
                <a:srgbClr val="57A4CF"/>
              </a:solidFill>
              <a:latin typeface="Merg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455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165</Words>
  <Application>Microsoft Office PowerPoint</Application>
  <PresentationFormat>Widescreen</PresentationFormat>
  <Paragraphs>75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Merge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Inna</dc:creator>
  <cp:lastModifiedBy>Claire Nevin</cp:lastModifiedBy>
  <cp:revision>113</cp:revision>
  <cp:lastPrinted>2019-05-08T19:11:12Z</cp:lastPrinted>
  <dcterms:created xsi:type="dcterms:W3CDTF">2016-11-05T00:42:44Z</dcterms:created>
  <dcterms:modified xsi:type="dcterms:W3CDTF">2024-03-20T13:45:29Z</dcterms:modified>
</cp:coreProperties>
</file>