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31F20"/>
        </a:solidFill>
        <a:effectLst/>
        <a:uFillTx/>
        <a:latin typeface="Arial Black"/>
        <a:ea typeface="Arial Black"/>
        <a:cs typeface="Arial Black"/>
        <a:sym typeface="Arial Blac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31F20"/>
        </a:solidFill>
        <a:effectLst/>
        <a:uFillTx/>
        <a:latin typeface="Arial Black"/>
        <a:ea typeface="Arial Black"/>
        <a:cs typeface="Arial Black"/>
        <a:sym typeface="Arial Blac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31F20"/>
        </a:solidFill>
        <a:effectLst/>
        <a:uFillTx/>
        <a:latin typeface="Arial Black"/>
        <a:ea typeface="Arial Black"/>
        <a:cs typeface="Arial Black"/>
        <a:sym typeface="Arial Blac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31F20"/>
        </a:solidFill>
        <a:effectLst/>
        <a:uFillTx/>
        <a:latin typeface="Arial Black"/>
        <a:ea typeface="Arial Black"/>
        <a:cs typeface="Arial Black"/>
        <a:sym typeface="Arial Blac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31F20"/>
        </a:solidFill>
        <a:effectLst/>
        <a:uFillTx/>
        <a:latin typeface="Arial Black"/>
        <a:ea typeface="Arial Black"/>
        <a:cs typeface="Arial Black"/>
        <a:sym typeface="Arial Black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31F20"/>
        </a:solidFill>
        <a:effectLst/>
        <a:uFillTx/>
        <a:latin typeface="Arial Black"/>
        <a:ea typeface="Arial Black"/>
        <a:cs typeface="Arial Black"/>
        <a:sym typeface="Arial Black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31F20"/>
        </a:solidFill>
        <a:effectLst/>
        <a:uFillTx/>
        <a:latin typeface="Arial Black"/>
        <a:ea typeface="Arial Black"/>
        <a:cs typeface="Arial Black"/>
        <a:sym typeface="Arial Black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31F20"/>
        </a:solidFill>
        <a:effectLst/>
        <a:uFillTx/>
        <a:latin typeface="Arial Black"/>
        <a:ea typeface="Arial Black"/>
        <a:cs typeface="Arial Black"/>
        <a:sym typeface="Arial Black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31F20"/>
        </a:solidFill>
        <a:effectLst/>
        <a:uFillTx/>
        <a:latin typeface="Arial Black"/>
        <a:ea typeface="Arial Black"/>
        <a:cs typeface="Arial Black"/>
        <a:sym typeface="Arial Blac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 Black"/>
          <a:ea typeface="Arial Black"/>
          <a:cs typeface="Arial Blac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Black"/>
          <a:ea typeface="Arial Black"/>
          <a:cs typeface="Arial Black"/>
        </a:font>
        <a:srgbClr val="231F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CBCC"/>
          </a:solidFill>
        </a:fill>
      </a:tcStyle>
    </a:wholeTbl>
    <a:band2H>
      <a:tcTxStyle b="def" i="def"/>
      <a:tcStyle>
        <a:tcBdr/>
        <a:fill>
          <a:solidFill>
            <a:srgbClr val="FEE7E7"/>
          </a:solidFill>
        </a:fill>
      </a:tcStyle>
    </a:band2H>
    <a:firstCol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Black"/>
          <a:ea typeface="Arial Black"/>
          <a:cs typeface="Arial Black"/>
        </a:font>
        <a:srgbClr val="231F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2D0"/>
          </a:solidFill>
        </a:fill>
      </a:tcStyle>
    </a:wholeTbl>
    <a:band2H>
      <a:tcTxStyle b="def" i="def"/>
      <a:tcStyle>
        <a:tcBdr/>
        <a:fill>
          <a:solidFill>
            <a:srgbClr val="E6F1E9"/>
          </a:solidFill>
        </a:fill>
      </a:tcStyle>
    </a:band2H>
    <a:firstCol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Black"/>
          <a:ea typeface="Arial Black"/>
          <a:cs typeface="Arial Black"/>
        </a:font>
        <a:srgbClr val="231F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2E0"/>
          </a:solidFill>
        </a:fill>
      </a:tcStyle>
    </a:wholeTbl>
    <a:band2H>
      <a:tcTxStyle b="def" i="def"/>
      <a:tcStyle>
        <a:tcBdr/>
        <a:fill>
          <a:solidFill>
            <a:srgbClr val="E7EAF0"/>
          </a:solidFill>
        </a:fill>
      </a:tcStyle>
    </a:band2H>
    <a:firstCol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Black"/>
          <a:ea typeface="Arial Black"/>
          <a:cs typeface="Arial Black"/>
        </a:font>
        <a:srgbClr val="231F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Black"/>
          <a:ea typeface="Arial Black"/>
          <a:cs typeface="Arial Black"/>
        </a:font>
        <a:srgbClr val="231F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31F20"/>
              </a:solidFill>
              <a:prstDash val="solid"/>
              <a:round/>
            </a:ln>
          </a:top>
          <a:bottom>
            <a:ln w="25400" cap="flat">
              <a:solidFill>
                <a:srgbClr val="231F2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31F20"/>
              </a:solidFill>
              <a:prstDash val="solid"/>
              <a:round/>
            </a:ln>
          </a:top>
          <a:bottom>
            <a:ln w="25400" cap="flat">
              <a:solidFill>
                <a:srgbClr val="231F2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Black"/>
          <a:ea typeface="Arial Black"/>
          <a:cs typeface="Arial Black"/>
        </a:font>
        <a:srgbClr val="231F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31F20"/>
          </a:solidFill>
        </a:fill>
      </a:tcStyle>
    </a:firstCol>
    <a:lastRow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31F20"/>
          </a:solidFill>
        </a:fill>
      </a:tcStyle>
    </a:lastRow>
    <a:firstRow>
      <a:tcTxStyle b="on" i="off">
        <a:font>
          <a:latin typeface="Arial Black"/>
          <a:ea typeface="Arial Black"/>
          <a:cs typeface="Arial Blac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31F2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3" name="Shape 3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9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7" descr="Graphic 7"/>
          <p:cNvPicPr>
            <a:picLocks noChangeAspect="1"/>
          </p:cNvPicPr>
          <p:nvPr/>
        </p:nvPicPr>
        <p:blipFill>
          <a:blip r:embed="rId2">
            <a:extLst/>
          </a:blip>
          <a:srcRect l="0" t="0" r="70949" b="27959"/>
          <a:stretch>
            <a:fillRect/>
          </a:stretch>
        </p:blipFill>
        <p:spPr>
          <a:xfrm>
            <a:off x="9830597" y="1496754"/>
            <a:ext cx="2361463" cy="5361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raphic 9" descr="Graphic 9"/>
          <p:cNvPicPr>
            <a:picLocks noChangeAspect="1"/>
          </p:cNvPicPr>
          <p:nvPr/>
        </p:nvPicPr>
        <p:blipFill>
          <a:blip r:embed="rId3">
            <a:extLst/>
          </a:blip>
          <a:srcRect l="0" t="0" r="80421" b="19611"/>
          <a:stretch>
            <a:fillRect/>
          </a:stretch>
        </p:blipFill>
        <p:spPr>
          <a:xfrm>
            <a:off x="10352633" y="2036469"/>
            <a:ext cx="1839367" cy="482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Graphic 11" descr="Graphic 11"/>
          <p:cNvPicPr>
            <a:picLocks noChangeAspect="1"/>
          </p:cNvPicPr>
          <p:nvPr/>
        </p:nvPicPr>
        <p:blipFill>
          <a:blip r:embed="rId4">
            <a:extLst/>
          </a:blip>
          <a:srcRect l="4427" t="0" r="11071" b="0"/>
          <a:stretch>
            <a:fillRect/>
          </a:stretch>
        </p:blipFill>
        <p:spPr>
          <a:xfrm>
            <a:off x="1" y="4917240"/>
            <a:ext cx="12192060" cy="52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Graphic 13" descr="Graphic 13"/>
          <p:cNvPicPr>
            <a:picLocks noChangeAspect="1"/>
          </p:cNvPicPr>
          <p:nvPr/>
        </p:nvPicPr>
        <p:blipFill>
          <a:blip r:embed="rId5">
            <a:extLst/>
          </a:blip>
          <a:srcRect l="6009" t="41466" r="0" b="0"/>
          <a:stretch>
            <a:fillRect/>
          </a:stretch>
        </p:blipFill>
        <p:spPr>
          <a:xfrm>
            <a:off x="2" y="2"/>
            <a:ext cx="3767431" cy="1009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Graphic 15" descr="Graphic 15"/>
          <p:cNvPicPr>
            <a:picLocks noChangeAspect="1"/>
          </p:cNvPicPr>
          <p:nvPr/>
        </p:nvPicPr>
        <p:blipFill>
          <a:blip r:embed="rId4">
            <a:extLst/>
          </a:blip>
          <a:srcRect l="4427" t="0" r="11071" b="0"/>
          <a:stretch>
            <a:fillRect/>
          </a:stretch>
        </p:blipFill>
        <p:spPr>
          <a:xfrm>
            <a:off x="1" y="5590418"/>
            <a:ext cx="12192060" cy="52203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Oval 17"/>
          <p:cNvSpPr/>
          <p:nvPr/>
        </p:nvSpPr>
        <p:spPr>
          <a:xfrm>
            <a:off x="9250598" y="471604"/>
            <a:ext cx="2157099" cy="2157099"/>
          </a:xfrm>
          <a:prstGeom prst="ellipse">
            <a:avLst/>
          </a:prstGeom>
          <a:solidFill>
            <a:schemeClr val="accent4">
              <a:alpha val="9304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2" name="Oval 19"/>
          <p:cNvSpPr/>
          <p:nvPr/>
        </p:nvSpPr>
        <p:spPr>
          <a:xfrm>
            <a:off x="7940285" y="4985134"/>
            <a:ext cx="376581" cy="376581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Oval 21"/>
          <p:cNvSpPr/>
          <p:nvPr/>
        </p:nvSpPr>
        <p:spPr>
          <a:xfrm>
            <a:off x="7940285" y="5679283"/>
            <a:ext cx="376581" cy="376581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Oval 23"/>
          <p:cNvSpPr/>
          <p:nvPr/>
        </p:nvSpPr>
        <p:spPr>
          <a:xfrm>
            <a:off x="2930516" y="246833"/>
            <a:ext cx="376581" cy="376581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2724911" y="2359151"/>
            <a:ext cx="6528818" cy="1883666"/>
          </a:xfrm>
          <a:prstGeom prst="rect">
            <a:avLst/>
          </a:prstGeom>
        </p:spPr>
        <p:txBody>
          <a:bodyPr anchor="t"/>
          <a:lstStyle>
            <a:lvl1pPr>
              <a:defRPr sz="5900"/>
            </a:lvl1pPr>
          </a:lstStyle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2724911" y="1947672"/>
            <a:ext cx="5943601" cy="41148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7" name="Graphic 25" descr="Graphic 2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3498771">
            <a:off x="1238845" y="2129772"/>
            <a:ext cx="1501346" cy="1501347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7315200" y="6024880"/>
            <a:ext cx="2844800" cy="6629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1" name="Body Level One…"/>
          <p:cNvSpPr txBox="1"/>
          <p:nvPr>
            <p:ph type="body" idx="1"/>
          </p:nvPr>
        </p:nvSpPr>
        <p:spPr>
          <a:xfrm>
            <a:off x="1665732" y="1825625"/>
            <a:ext cx="8860536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Text Placeholder 9"/>
          <p:cNvSpPr/>
          <p:nvPr>
            <p:ph type="body" sz="quarter" idx="21" hasCustomPrompt="1"/>
          </p:nvPr>
        </p:nvSpPr>
        <p:spPr>
          <a:xfrm>
            <a:off x="1906865" y="885029"/>
            <a:ext cx="439674" cy="439675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/>
          <a:lstStyle>
            <a:lvl1pPr marL="0" indent="0" algn="ctr" defTabSz="713231">
              <a:buSzTx/>
              <a:buFontTx/>
              <a:buNone/>
              <a:defRPr sz="2496">
                <a:noFill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Body Level One…"/>
          <p:cNvSpPr txBox="1"/>
          <p:nvPr>
            <p:ph type="body" sz="quarter" idx="1" hasCustomPrompt="1"/>
          </p:nvPr>
        </p:nvSpPr>
        <p:spPr>
          <a:xfrm>
            <a:off x="1815806" y="793971"/>
            <a:ext cx="621793" cy="621793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3200">
                <a:noFill/>
              </a:defRPr>
            </a:lvl1pPr>
            <a:lvl2pPr marL="661416" indent="-377952" algn="ctr">
              <a:buFontTx/>
              <a:defRPr sz="3200">
                <a:noFill/>
              </a:defRPr>
            </a:lvl2pPr>
            <a:lvl3pPr marL="1313078" indent="-453542" algn="ctr">
              <a:buFontTx/>
              <a:defRPr sz="3200">
                <a:noFill/>
              </a:defRPr>
            </a:lvl3pPr>
            <a:lvl4pPr marL="1820672" indent="-503936" algn="ctr">
              <a:buFontTx/>
              <a:defRPr sz="3200">
                <a:noFill/>
              </a:defRPr>
            </a:lvl4pPr>
            <a:lvl5pPr marL="2277872" indent="-503936" algn="ctr">
              <a:buFontTx/>
              <a:defRPr sz="3200">
                <a:noFill/>
              </a:defRPr>
            </a:lvl5pPr>
          </a:lstStyle>
          <a:p>
            <a:pPr/>
            <a:r>
              <a:t>X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Body Level One…"/>
          <p:cNvSpPr txBox="1"/>
          <p:nvPr>
            <p:ph type="body" sz="quarter" idx="1"/>
          </p:nvPr>
        </p:nvSpPr>
        <p:spPr>
          <a:xfrm>
            <a:off x="1655064" y="2926079"/>
            <a:ext cx="1801369" cy="50292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SzTx/>
              <a:buFontTx/>
              <a:buNone/>
              <a:defRPr sz="1200">
                <a:noFill/>
              </a:defRPr>
            </a:lvl1pPr>
            <a:lvl2pPr marL="425195" indent="-141731">
              <a:buFontTx/>
              <a:defRPr sz="1200">
                <a:noFill/>
              </a:defRPr>
            </a:lvl2pPr>
            <a:lvl3pPr marL="1029614" indent="-170078">
              <a:buFontTx/>
              <a:defRPr sz="1200">
                <a:noFill/>
              </a:defRPr>
            </a:lvl3pPr>
            <a:lvl4pPr marL="1505711" indent="-188975">
              <a:buFontTx/>
              <a:defRPr sz="1200">
                <a:noFill/>
              </a:defRPr>
            </a:lvl4pPr>
            <a:lvl5pPr marL="1962911" indent="-188976">
              <a:buFontTx/>
              <a:defRPr sz="1200">
                <a:noFill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" name="Text Placeholder 31"/>
          <p:cNvSpPr/>
          <p:nvPr>
            <p:ph type="body" sz="quarter" idx="21"/>
          </p:nvPr>
        </p:nvSpPr>
        <p:spPr>
          <a:xfrm>
            <a:off x="3995928" y="2926079"/>
            <a:ext cx="1801369" cy="50292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indent="0">
              <a:buSzTx/>
              <a:buFontTx/>
              <a:buNone/>
              <a:defRPr sz="1200">
                <a:noFill/>
              </a:defRPr>
            </a:pPr>
          </a:p>
        </p:txBody>
      </p:sp>
      <p:sp>
        <p:nvSpPr>
          <p:cNvPr id="231" name="Text Placeholder 31"/>
          <p:cNvSpPr/>
          <p:nvPr>
            <p:ph type="body" sz="quarter" idx="22"/>
          </p:nvPr>
        </p:nvSpPr>
        <p:spPr>
          <a:xfrm>
            <a:off x="6345935" y="2926079"/>
            <a:ext cx="1801369" cy="50292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marL="0" indent="0">
              <a:buSzTx/>
              <a:buFontTx/>
              <a:buNone/>
              <a:defRPr sz="1200">
                <a:noFill/>
              </a:defRPr>
            </a:pPr>
          </a:p>
        </p:txBody>
      </p:sp>
      <p:sp>
        <p:nvSpPr>
          <p:cNvPr id="232" name="Text Placeholder 31"/>
          <p:cNvSpPr/>
          <p:nvPr>
            <p:ph type="body" sz="quarter" idx="23"/>
          </p:nvPr>
        </p:nvSpPr>
        <p:spPr>
          <a:xfrm>
            <a:off x="8695943" y="2926079"/>
            <a:ext cx="1987297" cy="50292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0" indent="0">
              <a:buSzTx/>
              <a:buFontTx/>
              <a:buNone/>
              <a:defRPr sz="1200">
                <a:noFill/>
              </a:defRPr>
            </a:pPr>
          </a:p>
        </p:txBody>
      </p:sp>
      <p:sp>
        <p:nvSpPr>
          <p:cNvPr id="233" name="Rectangle 12"/>
          <p:cNvSpPr/>
          <p:nvPr/>
        </p:nvSpPr>
        <p:spPr>
          <a:xfrm>
            <a:off x="2589591" y="723898"/>
            <a:ext cx="8870657" cy="780811"/>
          </a:xfrm>
          <a:prstGeom prst="rect">
            <a:avLst/>
          </a:prstGeom>
          <a:solidFill>
            <a:srgbClr val="FDF9E2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4" name="Rectangle 16"/>
          <p:cNvSpPr/>
          <p:nvPr/>
        </p:nvSpPr>
        <p:spPr>
          <a:xfrm>
            <a:off x="732271" y="404733"/>
            <a:ext cx="10727977" cy="319167"/>
          </a:xfrm>
          <a:prstGeom prst="rect">
            <a:avLst/>
          </a:prstGeom>
          <a:solidFill>
            <a:srgbClr val="231F20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5" name="Text Placeholder 2"/>
          <p:cNvSpPr/>
          <p:nvPr>
            <p:ph type="body" sz="quarter" idx="24"/>
          </p:nvPr>
        </p:nvSpPr>
        <p:spPr>
          <a:xfrm>
            <a:off x="630935" y="4041647"/>
            <a:ext cx="1822706" cy="141427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36" name="Text Placeholder 4"/>
          <p:cNvSpPr/>
          <p:nvPr>
            <p:ph type="body" sz="quarter" idx="25"/>
          </p:nvPr>
        </p:nvSpPr>
        <p:spPr>
          <a:xfrm>
            <a:off x="3054095" y="4041647"/>
            <a:ext cx="1822705" cy="141427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8" name="Text Placeholder 14"/>
          <p:cNvSpPr/>
          <p:nvPr>
            <p:ph type="body" sz="quarter" idx="26" hasCustomPrompt="1"/>
          </p:nvPr>
        </p:nvSpPr>
        <p:spPr>
          <a:xfrm>
            <a:off x="871016" y="2855264"/>
            <a:ext cx="717704" cy="717703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 anchor="ctr"/>
          <a:lstStyle>
            <a:lvl1pPr marL="0" indent="0" algn="ctr">
              <a:buSzTx/>
              <a:buFontTx/>
              <a:buNone/>
              <a:defRPr sz="1800">
                <a:solidFill>
                  <a:srgbClr val="FDF9E2"/>
                </a:solidFill>
              </a:defRPr>
            </a:lvl1pPr>
          </a:lstStyle>
          <a:p>
            <a:pPr/>
            <a:r>
              <a:t>MMM</a:t>
            </a:r>
          </a:p>
        </p:txBody>
      </p:sp>
      <p:sp>
        <p:nvSpPr>
          <p:cNvPr id="239" name="Text Placeholder 14"/>
          <p:cNvSpPr/>
          <p:nvPr>
            <p:ph type="body" sz="quarter" idx="27" hasCustomPrompt="1"/>
          </p:nvPr>
        </p:nvSpPr>
        <p:spPr>
          <a:xfrm>
            <a:off x="3312464" y="2855264"/>
            <a:ext cx="717703" cy="717703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 anchor="ctr"/>
          <a:lstStyle>
            <a:lvl1pPr marL="0" indent="0" algn="ctr">
              <a:buSzTx/>
              <a:buFontTx/>
              <a:buNone/>
              <a:defRPr sz="1800">
                <a:solidFill>
                  <a:srgbClr val="FDF9E2"/>
                </a:solidFill>
              </a:defRPr>
            </a:lvl1pPr>
          </a:lstStyle>
          <a:p>
            <a:pPr/>
            <a:r>
              <a:t>MMM</a:t>
            </a:r>
          </a:p>
        </p:txBody>
      </p:sp>
      <p:sp>
        <p:nvSpPr>
          <p:cNvPr id="240" name="Text Placeholder 14"/>
          <p:cNvSpPr/>
          <p:nvPr>
            <p:ph type="body" sz="quarter" idx="28" hasCustomPrompt="1"/>
          </p:nvPr>
        </p:nvSpPr>
        <p:spPr>
          <a:xfrm>
            <a:off x="5744769" y="2855264"/>
            <a:ext cx="717703" cy="717703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 anchor="ctr"/>
          <a:lstStyle>
            <a:lvl1pPr marL="0" indent="0" algn="ctr">
              <a:buSzTx/>
              <a:buFontTx/>
              <a:buNone/>
              <a:defRPr sz="1800">
                <a:solidFill>
                  <a:srgbClr val="FDF9E2"/>
                </a:solidFill>
              </a:defRPr>
            </a:lvl1pPr>
          </a:lstStyle>
          <a:p>
            <a:pPr/>
            <a:r>
              <a:t>MMM</a:t>
            </a:r>
          </a:p>
        </p:txBody>
      </p:sp>
      <p:sp>
        <p:nvSpPr>
          <p:cNvPr id="241" name="Text Placeholder 14"/>
          <p:cNvSpPr/>
          <p:nvPr>
            <p:ph type="body" sz="quarter" idx="29" hasCustomPrompt="1"/>
          </p:nvPr>
        </p:nvSpPr>
        <p:spPr>
          <a:xfrm>
            <a:off x="8177072" y="2855264"/>
            <a:ext cx="717703" cy="717703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 anchor="ctr"/>
          <a:lstStyle>
            <a:lvl1pPr marL="0" indent="0" algn="ctr">
              <a:buSzTx/>
              <a:buFontTx/>
              <a:buNone/>
              <a:defRPr sz="1800">
                <a:solidFill>
                  <a:srgbClr val="FDF9E2"/>
                </a:solidFill>
              </a:defRPr>
            </a:lvl1pPr>
          </a:lstStyle>
          <a:p>
            <a:pPr/>
            <a:r>
              <a:t>MMM</a:t>
            </a:r>
          </a:p>
        </p:txBody>
      </p:sp>
      <p:sp>
        <p:nvSpPr>
          <p:cNvPr id="242" name="Text Placeholder 14"/>
          <p:cNvSpPr/>
          <p:nvPr>
            <p:ph type="body" sz="quarter" idx="30" hasCustomPrompt="1"/>
          </p:nvPr>
        </p:nvSpPr>
        <p:spPr>
          <a:xfrm>
            <a:off x="10609377" y="2855264"/>
            <a:ext cx="717703" cy="717703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 anchor="ctr"/>
          <a:lstStyle>
            <a:lvl1pPr marL="0" indent="0" algn="ctr">
              <a:buSzTx/>
              <a:buFontTx/>
              <a:buNone/>
              <a:defRPr sz="1800">
                <a:solidFill>
                  <a:srgbClr val="FDF9E2"/>
                </a:solidFill>
              </a:defRPr>
            </a:lvl1pPr>
          </a:lstStyle>
          <a:p>
            <a:pPr/>
            <a:r>
              <a:t>MMM</a:t>
            </a:r>
          </a:p>
        </p:txBody>
      </p:sp>
      <p:sp>
        <p:nvSpPr>
          <p:cNvPr id="243" name="Text Placeholder 4"/>
          <p:cNvSpPr/>
          <p:nvPr>
            <p:ph type="body" sz="quarter" idx="31"/>
          </p:nvPr>
        </p:nvSpPr>
        <p:spPr>
          <a:xfrm>
            <a:off x="5504688" y="4041647"/>
            <a:ext cx="1822705" cy="141427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44" name="Text Placeholder 4"/>
          <p:cNvSpPr/>
          <p:nvPr>
            <p:ph type="body" sz="quarter" idx="32"/>
          </p:nvPr>
        </p:nvSpPr>
        <p:spPr>
          <a:xfrm>
            <a:off x="7918704" y="4041647"/>
            <a:ext cx="1822705" cy="141427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45" name="Text Placeholder 4"/>
          <p:cNvSpPr/>
          <p:nvPr>
            <p:ph type="body" sz="quarter" idx="33"/>
          </p:nvPr>
        </p:nvSpPr>
        <p:spPr>
          <a:xfrm>
            <a:off x="10369295" y="4041647"/>
            <a:ext cx="1563625" cy="141427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46" name="Text Placeholder 9"/>
          <p:cNvSpPr/>
          <p:nvPr>
            <p:ph type="body" sz="quarter" idx="34" hasCustomPrompt="1"/>
          </p:nvPr>
        </p:nvSpPr>
        <p:spPr>
          <a:xfrm>
            <a:off x="1906865" y="885029"/>
            <a:ext cx="439674" cy="439675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/>
          <a:lstStyle>
            <a:lvl1pPr marL="0" indent="0" algn="ctr" defTabSz="713231">
              <a:buSzTx/>
              <a:buFontTx/>
              <a:buNone/>
              <a:defRPr sz="2496">
                <a:noFill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24"/>
          <p:cNvSpPr/>
          <p:nvPr/>
        </p:nvSpPr>
        <p:spPr>
          <a:xfrm>
            <a:off x="732271" y="723898"/>
            <a:ext cx="10727977" cy="780811"/>
          </a:xfrm>
          <a:prstGeom prst="rect">
            <a:avLst/>
          </a:prstGeom>
          <a:solidFill>
            <a:srgbClr val="FDF9E2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5" name="Rectangle 25"/>
          <p:cNvSpPr/>
          <p:nvPr/>
        </p:nvSpPr>
        <p:spPr>
          <a:xfrm>
            <a:off x="732271" y="404733"/>
            <a:ext cx="10727977" cy="319167"/>
          </a:xfrm>
          <a:prstGeom prst="rect">
            <a:avLst/>
          </a:prstGeom>
          <a:solidFill>
            <a:srgbClr val="231F20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6" name="Straight Connector 27"/>
          <p:cNvSpPr/>
          <p:nvPr/>
        </p:nvSpPr>
        <p:spPr>
          <a:xfrm>
            <a:off x="1655064" y="722376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257" name="Graphic 28" descr="Graphic 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3498771">
            <a:off x="868522" y="778988"/>
            <a:ext cx="660390" cy="66039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traight Connector 31"/>
          <p:cNvSpPr/>
          <p:nvPr/>
        </p:nvSpPr>
        <p:spPr>
          <a:xfrm>
            <a:off x="2593735" y="718778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259" name="Graphic 13" descr="Graphic 13"/>
          <p:cNvPicPr>
            <a:picLocks noChangeAspect="1"/>
          </p:cNvPicPr>
          <p:nvPr/>
        </p:nvPicPr>
        <p:blipFill>
          <a:blip r:embed="rId3">
            <a:extLst/>
          </a:blip>
          <a:srcRect l="0" t="0" r="77662" b="48541"/>
          <a:stretch>
            <a:fillRect/>
          </a:stretch>
        </p:blipFill>
        <p:spPr>
          <a:xfrm flipH="1" rot="10800000">
            <a:off x="10376193" y="1"/>
            <a:ext cx="1815807" cy="3829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Graphic 15" descr="Graphic 15"/>
          <p:cNvPicPr>
            <a:picLocks noChangeAspect="1"/>
          </p:cNvPicPr>
          <p:nvPr/>
        </p:nvPicPr>
        <p:blipFill>
          <a:blip r:embed="rId4">
            <a:extLst/>
          </a:blip>
          <a:srcRect l="0" t="0" r="85638" b="45150"/>
          <a:stretch>
            <a:fillRect/>
          </a:stretch>
        </p:blipFill>
        <p:spPr>
          <a:xfrm flipH="1" rot="10800000">
            <a:off x="10887888" y="0"/>
            <a:ext cx="1304113" cy="3289796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Rectangle 12"/>
          <p:cNvSpPr/>
          <p:nvPr/>
        </p:nvSpPr>
        <p:spPr>
          <a:xfrm>
            <a:off x="2589591" y="723898"/>
            <a:ext cx="8870657" cy="780811"/>
          </a:xfrm>
          <a:prstGeom prst="rect">
            <a:avLst/>
          </a:prstGeom>
          <a:solidFill>
            <a:srgbClr val="FDF9E2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Rectangle 16"/>
          <p:cNvSpPr/>
          <p:nvPr/>
        </p:nvSpPr>
        <p:spPr>
          <a:xfrm>
            <a:off x="732271" y="404733"/>
            <a:ext cx="10727977" cy="319167"/>
          </a:xfrm>
          <a:prstGeom prst="rect">
            <a:avLst/>
          </a:prstGeom>
          <a:solidFill>
            <a:srgbClr val="231F20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Freeform 55"/>
          <p:cNvSpPr/>
          <p:nvPr/>
        </p:nvSpPr>
        <p:spPr>
          <a:xfrm>
            <a:off x="-7737" y="6082870"/>
            <a:ext cx="12199739" cy="493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46" y="21600"/>
                </a:lnTo>
                <a:lnTo>
                  <a:pt x="0" y="21486"/>
                </a:lnTo>
                <a:lnTo>
                  <a:pt x="0" y="114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4" name="Oval 19"/>
          <p:cNvSpPr/>
          <p:nvPr/>
        </p:nvSpPr>
        <p:spPr>
          <a:xfrm>
            <a:off x="10745496" y="2712720"/>
            <a:ext cx="374905" cy="374905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5" name="Oval 21"/>
          <p:cNvSpPr/>
          <p:nvPr/>
        </p:nvSpPr>
        <p:spPr>
          <a:xfrm>
            <a:off x="11336725" y="2288310"/>
            <a:ext cx="374905" cy="374905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6" name="Oval 23"/>
          <p:cNvSpPr/>
          <p:nvPr/>
        </p:nvSpPr>
        <p:spPr>
          <a:xfrm>
            <a:off x="825032" y="6142635"/>
            <a:ext cx="376580" cy="376581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7" name="Body Level One…"/>
          <p:cNvSpPr txBox="1"/>
          <p:nvPr>
            <p:ph type="body" sz="quarter" idx="1"/>
          </p:nvPr>
        </p:nvSpPr>
        <p:spPr>
          <a:xfrm>
            <a:off x="1572767" y="2148839"/>
            <a:ext cx="3566161" cy="6492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Text Placeholder 4"/>
          <p:cNvSpPr/>
          <p:nvPr>
            <p:ph type="body" sz="quarter" idx="21"/>
          </p:nvPr>
        </p:nvSpPr>
        <p:spPr>
          <a:xfrm>
            <a:off x="6035040" y="2148839"/>
            <a:ext cx="3566160" cy="64922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/>
            </a:pPr>
          </a:p>
        </p:txBody>
      </p:sp>
      <p:sp>
        <p:nvSpPr>
          <p:cNvPr id="2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0" name="Text Placeholder 9"/>
          <p:cNvSpPr/>
          <p:nvPr>
            <p:ph type="body" sz="quarter" idx="22" hasCustomPrompt="1"/>
          </p:nvPr>
        </p:nvSpPr>
        <p:spPr>
          <a:xfrm>
            <a:off x="1906865" y="885029"/>
            <a:ext cx="439674" cy="439675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/>
          <a:lstStyle>
            <a:lvl1pPr marL="0" indent="0" algn="ctr" defTabSz="713231">
              <a:buSzTx/>
              <a:buFontTx/>
              <a:buNone/>
              <a:defRPr sz="2496">
                <a:noFill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2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 24"/>
          <p:cNvSpPr/>
          <p:nvPr/>
        </p:nvSpPr>
        <p:spPr>
          <a:xfrm>
            <a:off x="732271" y="723898"/>
            <a:ext cx="10727977" cy="780811"/>
          </a:xfrm>
          <a:prstGeom prst="rect">
            <a:avLst/>
          </a:prstGeom>
          <a:solidFill>
            <a:srgbClr val="FDF9E2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Rectangle 25"/>
          <p:cNvSpPr/>
          <p:nvPr/>
        </p:nvSpPr>
        <p:spPr>
          <a:xfrm>
            <a:off x="732271" y="404733"/>
            <a:ext cx="10727977" cy="319167"/>
          </a:xfrm>
          <a:prstGeom prst="rect">
            <a:avLst/>
          </a:prstGeom>
          <a:solidFill>
            <a:srgbClr val="231F20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0" name="Straight Connector 27"/>
          <p:cNvSpPr/>
          <p:nvPr/>
        </p:nvSpPr>
        <p:spPr>
          <a:xfrm>
            <a:off x="1655064" y="722376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281" name="Graphic 28" descr="Graphic 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3498771">
            <a:off x="868522" y="778988"/>
            <a:ext cx="660390" cy="66039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traight Connector 31"/>
          <p:cNvSpPr/>
          <p:nvPr/>
        </p:nvSpPr>
        <p:spPr>
          <a:xfrm>
            <a:off x="2593735" y="718778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83" name="Rectangle 12"/>
          <p:cNvSpPr/>
          <p:nvPr/>
        </p:nvSpPr>
        <p:spPr>
          <a:xfrm>
            <a:off x="2589591" y="723898"/>
            <a:ext cx="8870657" cy="780811"/>
          </a:xfrm>
          <a:prstGeom prst="rect">
            <a:avLst/>
          </a:prstGeom>
          <a:solidFill>
            <a:srgbClr val="FDF9E2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4" name="Rectangle 16"/>
          <p:cNvSpPr/>
          <p:nvPr/>
        </p:nvSpPr>
        <p:spPr>
          <a:xfrm>
            <a:off x="732271" y="404733"/>
            <a:ext cx="10727977" cy="319167"/>
          </a:xfrm>
          <a:prstGeom prst="rect">
            <a:avLst/>
          </a:prstGeom>
          <a:solidFill>
            <a:srgbClr val="231F20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Body Level One…"/>
          <p:cNvSpPr txBox="1"/>
          <p:nvPr>
            <p:ph type="body" sz="quarter" idx="1"/>
          </p:nvPr>
        </p:nvSpPr>
        <p:spPr>
          <a:xfrm>
            <a:off x="1572767" y="2148839"/>
            <a:ext cx="3218689" cy="36576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6" name="Text Placeholder 4"/>
          <p:cNvSpPr/>
          <p:nvPr>
            <p:ph type="body" sz="quarter" idx="21"/>
          </p:nvPr>
        </p:nvSpPr>
        <p:spPr>
          <a:xfrm>
            <a:off x="5349240" y="2148839"/>
            <a:ext cx="3218689" cy="365761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/>
            </a:pPr>
          </a:p>
        </p:txBody>
      </p:sp>
      <p:sp>
        <p:nvSpPr>
          <p:cNvPr id="2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8" name="Text Placeholder 9"/>
          <p:cNvSpPr/>
          <p:nvPr>
            <p:ph type="body" sz="quarter" idx="22" hasCustomPrompt="1"/>
          </p:nvPr>
        </p:nvSpPr>
        <p:spPr>
          <a:xfrm>
            <a:off x="1906865" y="885029"/>
            <a:ext cx="439674" cy="439675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/>
          <a:lstStyle>
            <a:lvl1pPr marL="0" indent="0" algn="ctr" defTabSz="713231">
              <a:buSzTx/>
              <a:buFontTx/>
              <a:buNone/>
              <a:defRPr sz="2496">
                <a:noFill/>
              </a:defRPr>
            </a:lvl1pPr>
          </a:lstStyle>
          <a:p>
            <a:pPr/>
            <a:r>
              <a:t>X</a:t>
            </a:r>
          </a:p>
        </p:txBody>
      </p:sp>
      <p:pic>
        <p:nvPicPr>
          <p:cNvPr id="289" name="Graphic 1" descr="Graphic 1"/>
          <p:cNvPicPr>
            <a:picLocks noChangeAspect="1"/>
          </p:cNvPicPr>
          <p:nvPr/>
        </p:nvPicPr>
        <p:blipFill>
          <a:blip r:embed="rId3">
            <a:extLst/>
          </a:blip>
          <a:srcRect l="14165" t="86663" r="0" b="0"/>
          <a:stretch>
            <a:fillRect/>
          </a:stretch>
        </p:blipFill>
        <p:spPr>
          <a:xfrm rot="10800000">
            <a:off x="7732663" y="5943369"/>
            <a:ext cx="4459336" cy="91463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Oval 6"/>
          <p:cNvSpPr/>
          <p:nvPr/>
        </p:nvSpPr>
        <p:spPr>
          <a:xfrm>
            <a:off x="10012199" y="5977940"/>
            <a:ext cx="374905" cy="374905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1" name="Text Placeholder 4"/>
          <p:cNvSpPr/>
          <p:nvPr>
            <p:ph type="body" sz="quarter" idx="23"/>
          </p:nvPr>
        </p:nvSpPr>
        <p:spPr>
          <a:xfrm>
            <a:off x="8851392" y="2148839"/>
            <a:ext cx="3218689" cy="365761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/>
            </a:pPr>
          </a:p>
        </p:txBody>
      </p:sp>
      <p:sp>
        <p:nvSpPr>
          <p:cNvPr id="2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24"/>
          <p:cNvSpPr/>
          <p:nvPr/>
        </p:nvSpPr>
        <p:spPr>
          <a:xfrm>
            <a:off x="732271" y="723898"/>
            <a:ext cx="10727977" cy="780811"/>
          </a:xfrm>
          <a:prstGeom prst="rect">
            <a:avLst/>
          </a:prstGeom>
          <a:solidFill>
            <a:srgbClr val="FDF9E2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0" name="Rectangle 25"/>
          <p:cNvSpPr/>
          <p:nvPr/>
        </p:nvSpPr>
        <p:spPr>
          <a:xfrm>
            <a:off x="732271" y="404733"/>
            <a:ext cx="10727977" cy="319167"/>
          </a:xfrm>
          <a:prstGeom prst="rect">
            <a:avLst/>
          </a:prstGeom>
          <a:solidFill>
            <a:srgbClr val="231F20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1" name="Straight Connector 27"/>
          <p:cNvSpPr/>
          <p:nvPr/>
        </p:nvSpPr>
        <p:spPr>
          <a:xfrm>
            <a:off x="1655064" y="722376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302" name="Graphic 28" descr="Graphic 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3498771">
            <a:off x="868522" y="778988"/>
            <a:ext cx="660390" cy="66039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traight Connector 31"/>
          <p:cNvSpPr/>
          <p:nvPr/>
        </p:nvSpPr>
        <p:spPr>
          <a:xfrm>
            <a:off x="2593735" y="718778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4" name="Graphic 22"/>
          <p:cNvSpPr/>
          <p:nvPr/>
        </p:nvSpPr>
        <p:spPr>
          <a:xfrm>
            <a:off x="8963353" y="3545840"/>
            <a:ext cx="2556182" cy="264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" y="21600"/>
                </a:moveTo>
                <a:cubicBezTo>
                  <a:pt x="16" y="17276"/>
                  <a:pt x="8" y="14156"/>
                  <a:pt x="0" y="9831"/>
                </a:cubicBezTo>
                <a:cubicBezTo>
                  <a:pt x="0" y="4420"/>
                  <a:pt x="4534" y="33"/>
                  <a:pt x="10127" y="33"/>
                </a:cubicBezTo>
                <a:lnTo>
                  <a:pt x="21600" y="0"/>
                </a:lnTo>
              </a:path>
            </a:pathLst>
          </a:custGeom>
          <a:ln w="1356897" cap="sq">
            <a:solidFill>
              <a:schemeClr val="accent4">
                <a:alpha val="89000"/>
              </a:schemeClr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6" name="Body Level One…"/>
          <p:cNvSpPr txBox="1"/>
          <p:nvPr>
            <p:ph type="body" sz="half" idx="1"/>
          </p:nvPr>
        </p:nvSpPr>
        <p:spPr>
          <a:xfrm>
            <a:off x="1600200" y="2121407"/>
            <a:ext cx="6510529" cy="357835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283463" indent="-283463">
              <a:buFontTx/>
              <a:defRPr sz="1800"/>
            </a:lvl2pPr>
            <a:lvl3pPr marL="602361" indent="-318897">
              <a:buFontTx/>
              <a:defRPr sz="1800"/>
            </a:lvl3pPr>
            <a:lvl4pPr marL="839941" indent="-364453">
              <a:buFontTx/>
              <a:defRPr sz="1800"/>
            </a:lvl4pPr>
            <a:lvl5pPr marL="1123405" indent="-364453">
              <a:buFontTx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7" name="Text Placeholder 9"/>
          <p:cNvSpPr/>
          <p:nvPr>
            <p:ph type="body" sz="quarter" idx="21" hasCustomPrompt="1"/>
          </p:nvPr>
        </p:nvSpPr>
        <p:spPr>
          <a:xfrm>
            <a:off x="1906865" y="885029"/>
            <a:ext cx="439674" cy="439675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/>
          <a:lstStyle>
            <a:lvl1pPr marL="0" indent="0" algn="ctr" defTabSz="713231">
              <a:buSzTx/>
              <a:buFontTx/>
              <a:buNone/>
              <a:defRPr sz="2496">
                <a:noFill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08" name="Graphic 24"/>
          <p:cNvSpPr/>
          <p:nvPr/>
        </p:nvSpPr>
        <p:spPr>
          <a:xfrm>
            <a:off x="8928734" y="3558488"/>
            <a:ext cx="3162300" cy="3196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4" y="7792"/>
                </a:lnTo>
                <a:cubicBezTo>
                  <a:pt x="14" y="3489"/>
                  <a:pt x="3663" y="0"/>
                  <a:pt x="8163" y="0"/>
                </a:cubicBezTo>
                <a:lnTo>
                  <a:pt x="18709" y="11"/>
                </a:lnTo>
                <a:lnTo>
                  <a:pt x="21600" y="52"/>
                </a:lnTo>
              </a:path>
            </a:pathLst>
          </a:custGeom>
          <a:ln w="225588" cap="sq">
            <a:solidFill>
              <a:srgbClr val="FDF9E2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9" name="Oval 28"/>
          <p:cNvSpPr/>
          <p:nvPr/>
        </p:nvSpPr>
        <p:spPr>
          <a:xfrm>
            <a:off x="10310339" y="2011477"/>
            <a:ext cx="1628277" cy="1628277"/>
          </a:xfrm>
          <a:prstGeom prst="ellipse">
            <a:avLst/>
          </a:prstGeom>
          <a:solidFill>
            <a:schemeClr val="accent6">
              <a:alpha val="9304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pic>
        <p:nvPicPr>
          <p:cNvPr id="310" name="Graphic 33" descr="Graphic 33"/>
          <p:cNvPicPr>
            <a:picLocks noChangeAspect="1"/>
          </p:cNvPicPr>
          <p:nvPr/>
        </p:nvPicPr>
        <p:blipFill>
          <a:blip r:embed="rId3">
            <a:extLst/>
          </a:blip>
          <a:srcRect l="20972" t="0" r="31496" b="0"/>
          <a:stretch>
            <a:fillRect/>
          </a:stretch>
        </p:blipFill>
        <p:spPr>
          <a:xfrm>
            <a:off x="12700" y="6051320"/>
            <a:ext cx="12192001" cy="528378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Oval 35"/>
          <p:cNvSpPr/>
          <p:nvPr/>
        </p:nvSpPr>
        <p:spPr>
          <a:xfrm>
            <a:off x="9130045" y="6134101"/>
            <a:ext cx="376581" cy="376581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2" name="Oval 37"/>
          <p:cNvSpPr/>
          <p:nvPr/>
        </p:nvSpPr>
        <p:spPr>
          <a:xfrm>
            <a:off x="8385329" y="6134101"/>
            <a:ext cx="376581" cy="376581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raphic 43" descr="Graphic 43"/>
          <p:cNvPicPr>
            <a:picLocks noChangeAspect="1"/>
          </p:cNvPicPr>
          <p:nvPr/>
        </p:nvPicPr>
        <p:blipFill>
          <a:blip r:embed="rId2">
            <a:extLst/>
          </a:blip>
          <a:srcRect l="0" t="0" r="0" b="85327"/>
          <a:stretch>
            <a:fillRect/>
          </a:stretch>
        </p:blipFill>
        <p:spPr>
          <a:xfrm rot="16200000">
            <a:off x="8348892" y="2856017"/>
            <a:ext cx="6718342" cy="1006305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Oval 49"/>
          <p:cNvSpPr/>
          <p:nvPr/>
        </p:nvSpPr>
        <p:spPr>
          <a:xfrm>
            <a:off x="11280647" y="1079982"/>
            <a:ext cx="374905" cy="374905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2" name="Oval 51"/>
          <p:cNvSpPr/>
          <p:nvPr/>
        </p:nvSpPr>
        <p:spPr>
          <a:xfrm>
            <a:off x="9885091" y="4608698"/>
            <a:ext cx="1628277" cy="1628277"/>
          </a:xfrm>
          <a:prstGeom prst="ellipse">
            <a:avLst/>
          </a:prstGeom>
          <a:solidFill>
            <a:schemeClr val="accent3">
              <a:alpha val="9304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pic>
        <p:nvPicPr>
          <p:cNvPr id="323" name="Graphic 71" descr="Graphic 71"/>
          <p:cNvPicPr>
            <a:picLocks noChangeAspect="1"/>
          </p:cNvPicPr>
          <p:nvPr/>
        </p:nvPicPr>
        <p:blipFill>
          <a:blip r:embed="rId3">
            <a:extLst/>
          </a:blip>
          <a:srcRect l="44820" t="41526" r="0" b="3152"/>
          <a:stretch>
            <a:fillRect/>
          </a:stretch>
        </p:blipFill>
        <p:spPr>
          <a:xfrm>
            <a:off x="-63922" y="5642"/>
            <a:ext cx="3769860" cy="6852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Graphic 56" descr="Graphic 56"/>
          <p:cNvPicPr>
            <a:picLocks noChangeAspect="1"/>
          </p:cNvPicPr>
          <p:nvPr/>
        </p:nvPicPr>
        <p:blipFill>
          <a:blip r:embed="rId2">
            <a:extLst/>
          </a:blip>
          <a:srcRect l="20633" t="0" r="0" b="65821"/>
          <a:stretch>
            <a:fillRect/>
          </a:stretch>
        </p:blipFill>
        <p:spPr>
          <a:xfrm flipH="1" rot="10800000">
            <a:off x="5868" y="0"/>
            <a:ext cx="5332116" cy="2343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Graphic 59" descr="Graphic 59"/>
          <p:cNvPicPr>
            <a:picLocks noChangeAspect="1"/>
          </p:cNvPicPr>
          <p:nvPr/>
        </p:nvPicPr>
        <p:blipFill>
          <a:blip r:embed="rId4">
            <a:extLst/>
          </a:blip>
          <a:srcRect l="14165" t="77500" r="0" b="0"/>
          <a:stretch>
            <a:fillRect/>
          </a:stretch>
        </p:blipFill>
        <p:spPr>
          <a:xfrm>
            <a:off x="-16873" y="-29980"/>
            <a:ext cx="4459337" cy="1601124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Oval 63"/>
          <p:cNvSpPr/>
          <p:nvPr/>
        </p:nvSpPr>
        <p:spPr>
          <a:xfrm>
            <a:off x="3261092" y="1890017"/>
            <a:ext cx="374905" cy="374905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7" name="Title Text"/>
          <p:cNvSpPr txBox="1"/>
          <p:nvPr>
            <p:ph type="title"/>
          </p:nvPr>
        </p:nvSpPr>
        <p:spPr>
          <a:xfrm>
            <a:off x="5985583" y="2214822"/>
            <a:ext cx="3769860" cy="1975106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328" name="Body Level One…"/>
          <p:cNvSpPr txBox="1"/>
          <p:nvPr>
            <p:ph type="body" sz="quarter" idx="1"/>
          </p:nvPr>
        </p:nvSpPr>
        <p:spPr>
          <a:xfrm>
            <a:off x="5996230" y="4278234"/>
            <a:ext cx="3081529" cy="11704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800"/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800"/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800"/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800"/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Slide Number"/>
          <p:cNvSpPr txBox="1"/>
          <p:nvPr>
            <p:ph type="sldNum" sz="quarter" idx="2"/>
          </p:nvPr>
        </p:nvSpPr>
        <p:spPr>
          <a:xfrm>
            <a:off x="7315200" y="6024880"/>
            <a:ext cx="2844800" cy="6629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Body Level One…"/>
          <p:cNvSpPr txBox="1"/>
          <p:nvPr>
            <p:ph type="body" sz="quarter" idx="1" hasCustomPrompt="1"/>
          </p:nvPr>
        </p:nvSpPr>
        <p:spPr>
          <a:xfrm>
            <a:off x="1815806" y="793971"/>
            <a:ext cx="621793" cy="621793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3200">
                <a:noFill/>
              </a:defRPr>
            </a:lvl1pPr>
            <a:lvl2pPr marL="661416" indent="-377952" algn="ctr">
              <a:buFontTx/>
              <a:defRPr sz="3200">
                <a:noFill/>
              </a:defRPr>
            </a:lvl2pPr>
            <a:lvl3pPr marL="1313078" indent="-453542" algn="ctr">
              <a:buFontTx/>
              <a:defRPr sz="3200">
                <a:noFill/>
              </a:defRPr>
            </a:lvl3pPr>
            <a:lvl4pPr marL="1820672" indent="-503936" algn="ctr">
              <a:buFontTx/>
              <a:defRPr sz="3200">
                <a:noFill/>
              </a:defRPr>
            </a:lvl4pPr>
            <a:lvl5pPr marL="2277872" indent="-503936" algn="ctr">
              <a:buFontTx/>
              <a:defRPr sz="3200">
                <a:noFill/>
              </a:defRPr>
            </a:lvl5pPr>
          </a:lstStyle>
          <a:p>
            <a:pPr/>
            <a:r>
              <a:t>X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Body Level One…"/>
          <p:cNvSpPr txBox="1"/>
          <p:nvPr>
            <p:ph type="body" sz="quarter" idx="1" hasCustomPrompt="1"/>
          </p:nvPr>
        </p:nvSpPr>
        <p:spPr>
          <a:xfrm>
            <a:off x="1815806" y="793971"/>
            <a:ext cx="621793" cy="621793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3200">
                <a:noFill/>
              </a:defRPr>
            </a:lvl1pPr>
            <a:lvl2pPr marL="661416" indent="-377952" algn="ctr">
              <a:buFontTx/>
              <a:defRPr sz="3200">
                <a:noFill/>
              </a:defRPr>
            </a:lvl2pPr>
            <a:lvl3pPr marL="1313078" indent="-453542" algn="ctr">
              <a:buFontTx/>
              <a:defRPr sz="3200">
                <a:noFill/>
              </a:defRPr>
            </a:lvl3pPr>
            <a:lvl4pPr marL="1820672" indent="-503936" algn="ctr">
              <a:buFontTx/>
              <a:defRPr sz="3200">
                <a:noFill/>
              </a:defRPr>
            </a:lvl4pPr>
            <a:lvl5pPr marL="2277872" indent="-503936" algn="ctr">
              <a:buFontTx/>
              <a:defRPr sz="3200">
                <a:noFill/>
              </a:defRPr>
            </a:lvl5pPr>
          </a:lstStyle>
          <a:p>
            <a:pPr/>
            <a:r>
              <a:t>X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Body Level One…"/>
          <p:cNvSpPr txBox="1"/>
          <p:nvPr>
            <p:ph type="body" sz="quarter" idx="1" hasCustomPrompt="1"/>
          </p:nvPr>
        </p:nvSpPr>
        <p:spPr>
          <a:xfrm>
            <a:off x="1815806" y="793971"/>
            <a:ext cx="621793" cy="621793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3200">
                <a:noFill/>
              </a:defRPr>
            </a:lvl1pPr>
            <a:lvl2pPr marL="661416" indent="-377952" algn="ctr">
              <a:buFontTx/>
              <a:defRPr sz="3200">
                <a:noFill/>
              </a:defRPr>
            </a:lvl2pPr>
            <a:lvl3pPr marL="1313078" indent="-453542" algn="ctr">
              <a:buFontTx/>
              <a:defRPr sz="3200">
                <a:noFill/>
              </a:defRPr>
            </a:lvl3pPr>
            <a:lvl4pPr marL="1820672" indent="-503936" algn="ctr">
              <a:buFontTx/>
              <a:defRPr sz="3200">
                <a:noFill/>
              </a:defRPr>
            </a:lvl4pPr>
            <a:lvl5pPr marL="2277872" indent="-503936" algn="ctr">
              <a:buFontTx/>
              <a:defRPr sz="3200">
                <a:noFill/>
              </a:defRPr>
            </a:lvl5pPr>
          </a:lstStyle>
          <a:p>
            <a:pPr/>
            <a:r>
              <a:t>X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406908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3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4"/>
          <p:cNvSpPr/>
          <p:nvPr/>
        </p:nvSpPr>
        <p:spPr>
          <a:xfrm>
            <a:off x="732271" y="723898"/>
            <a:ext cx="10727977" cy="780811"/>
          </a:xfrm>
          <a:prstGeom prst="rect">
            <a:avLst/>
          </a:prstGeom>
          <a:solidFill>
            <a:srgbClr val="FDF9E2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Rectangle 25"/>
          <p:cNvSpPr/>
          <p:nvPr/>
        </p:nvSpPr>
        <p:spPr>
          <a:xfrm>
            <a:off x="732271" y="404733"/>
            <a:ext cx="10727977" cy="319167"/>
          </a:xfrm>
          <a:prstGeom prst="rect">
            <a:avLst/>
          </a:prstGeom>
          <a:solidFill>
            <a:srgbClr val="231F20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Straight Connector 27"/>
          <p:cNvSpPr/>
          <p:nvPr/>
        </p:nvSpPr>
        <p:spPr>
          <a:xfrm>
            <a:off x="1655064" y="722376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38" name="Graphic 28" descr="Graphic 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3498771">
            <a:off x="868522" y="778988"/>
            <a:ext cx="660390" cy="66039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traight Connector 31"/>
          <p:cNvSpPr/>
          <p:nvPr/>
        </p:nvSpPr>
        <p:spPr>
          <a:xfrm>
            <a:off x="2593735" y="718778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2" name="Group 57"/>
          <p:cNvGrpSpPr/>
          <p:nvPr/>
        </p:nvGrpSpPr>
        <p:grpSpPr>
          <a:xfrm>
            <a:off x="1" y="3827512"/>
            <a:ext cx="12199144" cy="3030538"/>
            <a:chOff x="0" y="0"/>
            <a:chExt cx="12199143" cy="3030537"/>
          </a:xfrm>
        </p:grpSpPr>
        <p:sp>
          <p:nvSpPr>
            <p:cNvPr id="40" name="Freeform: Shape 56"/>
            <p:cNvSpPr/>
            <p:nvPr/>
          </p:nvSpPr>
          <p:spPr>
            <a:xfrm>
              <a:off x="11489607" y="1304348"/>
              <a:ext cx="521209" cy="1724662"/>
            </a:xfrm>
            <a:prstGeom prst="rect">
              <a:avLst/>
            </a:prstGeom>
            <a:solidFill>
              <a:schemeClr val="accent1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41" name="Graphic 54" descr="Graphic 54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9291" t="0" r="42582" b="30830"/>
            <a:stretch>
              <a:fillRect/>
            </a:stretch>
          </p:blipFill>
          <p:spPr>
            <a:xfrm>
              <a:off x="0" y="-1"/>
              <a:ext cx="12199144" cy="303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903" y="21600"/>
                  </a:lnTo>
                  <a:lnTo>
                    <a:pt x="19903" y="9762"/>
                  </a:lnTo>
                  <a:lnTo>
                    <a:pt x="21600" y="9762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half" idx="1"/>
          </p:nvPr>
        </p:nvSpPr>
        <p:spPr>
          <a:xfrm>
            <a:off x="1600200" y="2121407"/>
            <a:ext cx="6510529" cy="357835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283463" indent="-283463">
              <a:buFontTx/>
              <a:defRPr sz="1800"/>
            </a:lvl2pPr>
            <a:lvl3pPr marL="602361" indent="-318897">
              <a:buFontTx/>
              <a:defRPr sz="1800"/>
            </a:lvl3pPr>
            <a:lvl4pPr marL="839941" indent="-364453">
              <a:buFontTx/>
              <a:defRPr sz="1800"/>
            </a:lvl4pPr>
            <a:lvl5pPr marL="1123405" indent="-364453">
              <a:buFontTx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9"/>
          <p:cNvSpPr/>
          <p:nvPr>
            <p:ph type="body" sz="quarter" idx="21" hasCustomPrompt="1"/>
          </p:nvPr>
        </p:nvSpPr>
        <p:spPr>
          <a:xfrm>
            <a:off x="1906865" y="885029"/>
            <a:ext cx="439674" cy="439675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>
            <a:lvl1pPr marL="0" indent="0" algn="ctr" defTabSz="713231">
              <a:buSzTx/>
              <a:buFontTx/>
              <a:buNone/>
              <a:defRPr sz="2496">
                <a:noFill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46" name="Freeform 65"/>
          <p:cNvSpPr/>
          <p:nvPr/>
        </p:nvSpPr>
        <p:spPr>
          <a:xfrm>
            <a:off x="838989" y="5178369"/>
            <a:ext cx="2157098" cy="1679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6210"/>
                  <a:pt x="21600" y="13870"/>
                </a:cubicBezTo>
                <a:cubicBezTo>
                  <a:pt x="21600" y="15785"/>
                  <a:pt x="21298" y="17610"/>
                  <a:pt x="20751" y="19269"/>
                </a:cubicBezTo>
                <a:lnTo>
                  <a:pt x="19766" y="21600"/>
                </a:lnTo>
                <a:lnTo>
                  <a:pt x="1834" y="21600"/>
                </a:lnTo>
                <a:lnTo>
                  <a:pt x="849" y="19269"/>
                </a:lnTo>
                <a:cubicBezTo>
                  <a:pt x="302" y="17610"/>
                  <a:pt x="0" y="15785"/>
                  <a:pt x="0" y="13870"/>
                </a:cubicBezTo>
                <a:cubicBezTo>
                  <a:pt x="0" y="6210"/>
                  <a:pt x="4835" y="0"/>
                  <a:pt x="10800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47" name="Oval 12"/>
          <p:cNvSpPr/>
          <p:nvPr/>
        </p:nvSpPr>
        <p:spPr>
          <a:xfrm>
            <a:off x="9626717" y="4990917"/>
            <a:ext cx="374905" cy="374905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Body Level One…"/>
          <p:cNvSpPr txBox="1"/>
          <p:nvPr>
            <p:ph type="body" sz="quarter" idx="1" hasCustomPrompt="1"/>
          </p:nvPr>
        </p:nvSpPr>
        <p:spPr>
          <a:xfrm>
            <a:off x="1815806" y="793971"/>
            <a:ext cx="621793" cy="621793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3200">
                <a:noFill/>
              </a:defRPr>
            </a:lvl1pPr>
            <a:lvl2pPr marL="661416" indent="-377952" algn="ctr">
              <a:buFontTx/>
              <a:defRPr sz="3200">
                <a:noFill/>
              </a:defRPr>
            </a:lvl2pPr>
            <a:lvl3pPr marL="1313078" indent="-453542" algn="ctr">
              <a:buFontTx/>
              <a:defRPr sz="3200">
                <a:noFill/>
              </a:defRPr>
            </a:lvl3pPr>
            <a:lvl4pPr marL="1820672" indent="-503936" algn="ctr">
              <a:buFontTx/>
              <a:defRPr sz="3200">
                <a:noFill/>
              </a:defRPr>
            </a:lvl4pPr>
            <a:lvl5pPr marL="2277872" indent="-503936" algn="ctr">
              <a:buFontTx/>
              <a:defRPr sz="3200">
                <a:noFill/>
              </a:defRPr>
            </a:lvl5pPr>
          </a:lstStyle>
          <a:p>
            <a:pPr/>
            <a:r>
              <a:t>X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4" name="Picture Placeholder 2"/>
          <p:cNvSpPr/>
          <p:nvPr>
            <p:ph type="pic" sz="half" idx="21"/>
          </p:nvPr>
        </p:nvSpPr>
        <p:spPr>
          <a:xfrm>
            <a:off x="5180012" y="1725929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65" name="Text Placeholder 3"/>
          <p:cNvSpPr/>
          <p:nvPr>
            <p:ph type="body" sz="quarter" idx="2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3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375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76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603504" y="438912"/>
            <a:ext cx="8762246" cy="132588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0" y="1892807"/>
            <a:ext cx="8659369" cy="749809"/>
          </a:xfrm>
          <a:prstGeom prst="rect">
            <a:avLst/>
          </a:prstGeom>
          <a:solidFill>
            <a:srgbClr val="D8030F"/>
          </a:solidFill>
        </p:spPr>
        <p:txBody>
          <a:bodyPr anchor="ctr"/>
          <a:lstStyle>
            <a:lvl1pPr marL="0" indent="0">
              <a:buSzTx/>
              <a:buFontTx/>
              <a:buNone/>
              <a:defRPr sz="4000">
                <a:solidFill>
                  <a:srgbClr val="FDF9E2"/>
                </a:solidFill>
              </a:defRPr>
            </a:lvl1pPr>
            <a:lvl2pPr marL="755904" indent="-472440">
              <a:buFontTx/>
              <a:defRPr sz="4000">
                <a:solidFill>
                  <a:srgbClr val="FDF9E2"/>
                </a:solidFill>
              </a:defRPr>
            </a:lvl2pPr>
            <a:lvl3pPr marL="1426463" indent="-566927">
              <a:buFontTx/>
              <a:defRPr sz="4000">
                <a:solidFill>
                  <a:srgbClr val="FDF9E2"/>
                </a:solidFill>
              </a:defRPr>
            </a:lvl3pPr>
            <a:lvl4pPr marL="1946655" indent="-629919">
              <a:buFontTx/>
              <a:defRPr sz="4000">
                <a:solidFill>
                  <a:srgbClr val="FDF9E2"/>
                </a:solidFill>
              </a:defRPr>
            </a:lvl4pPr>
            <a:lvl5pPr marL="2403855" indent="-629920">
              <a:buFontTx/>
              <a:defRPr sz="4000">
                <a:solidFill>
                  <a:srgbClr val="FDF9E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Text Placeholder 13"/>
          <p:cNvSpPr/>
          <p:nvPr>
            <p:ph type="body" sz="quarter" idx="21" hasCustomPrompt="1"/>
          </p:nvPr>
        </p:nvSpPr>
        <p:spPr>
          <a:xfrm>
            <a:off x="8324486" y="1932829"/>
            <a:ext cx="678909" cy="678909"/>
          </a:xfrm>
          <a:prstGeom prst="rect">
            <a:avLst/>
          </a:prstGeom>
          <a:solidFill>
            <a:srgbClr val="D8030F"/>
          </a:solidFill>
          <a:ln w="63500">
            <a:solidFill>
              <a:srgbClr val="FDF9E2"/>
            </a:solidFill>
            <a:round/>
          </a:ln>
        </p:spPr>
        <p:txBody>
          <a:bodyPr lIns="0" tIns="0" rIns="0" bIns="0" anchor="ctr"/>
          <a:lstStyle>
            <a:lvl1pPr marL="0" indent="0" algn="ctr" defTabSz="768095">
              <a:buSzTx/>
              <a:buFontTx/>
              <a:buNone/>
              <a:defRPr sz="3359">
                <a:solidFill>
                  <a:srgbClr val="FDF9E2"/>
                </a:solidFill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58" name="Text Placeholder 7"/>
          <p:cNvSpPr/>
          <p:nvPr>
            <p:ph type="body" sz="quarter" idx="22"/>
          </p:nvPr>
        </p:nvSpPr>
        <p:spPr>
          <a:xfrm>
            <a:off x="-1" y="2891789"/>
            <a:ext cx="8659370" cy="749809"/>
          </a:xfrm>
          <a:prstGeom prst="rect">
            <a:avLst/>
          </a:prstGeom>
          <a:solidFill>
            <a:srgbClr val="2E829A"/>
          </a:solidFill>
        </p:spPr>
        <p:txBody>
          <a:bodyPr anchor="ctr"/>
          <a:lstStyle/>
          <a:p>
            <a:pPr marL="0" indent="0">
              <a:buSzTx/>
              <a:buFontTx/>
              <a:buNone/>
              <a:defRPr sz="4000">
                <a:solidFill>
                  <a:srgbClr val="FDF9E2"/>
                </a:solidFill>
              </a:defRPr>
            </a:pPr>
          </a:p>
        </p:txBody>
      </p:sp>
      <p:sp>
        <p:nvSpPr>
          <p:cNvPr id="59" name="Text Placeholder 13"/>
          <p:cNvSpPr/>
          <p:nvPr>
            <p:ph type="body" sz="quarter" idx="23" hasCustomPrompt="1"/>
          </p:nvPr>
        </p:nvSpPr>
        <p:spPr>
          <a:xfrm>
            <a:off x="8324486" y="2924954"/>
            <a:ext cx="678909" cy="678909"/>
          </a:xfrm>
          <a:prstGeom prst="rect">
            <a:avLst/>
          </a:prstGeom>
          <a:solidFill>
            <a:srgbClr val="2E829A"/>
          </a:solidFill>
          <a:ln w="63500">
            <a:solidFill>
              <a:srgbClr val="FDF9E2"/>
            </a:solidFill>
            <a:round/>
          </a:ln>
        </p:spPr>
        <p:txBody>
          <a:bodyPr lIns="0" tIns="0" rIns="0" bIns="0" anchor="ctr"/>
          <a:lstStyle>
            <a:lvl1pPr marL="0" indent="0" algn="ctr" defTabSz="768095">
              <a:buSzTx/>
              <a:buFontTx/>
              <a:buNone/>
              <a:defRPr sz="3359">
                <a:solidFill>
                  <a:srgbClr val="FDF9E2"/>
                </a:solidFill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60" name="Text Placeholder 7"/>
          <p:cNvSpPr/>
          <p:nvPr>
            <p:ph type="body" sz="quarter" idx="24"/>
          </p:nvPr>
        </p:nvSpPr>
        <p:spPr>
          <a:xfrm>
            <a:off x="-1" y="3890771"/>
            <a:ext cx="8659370" cy="749809"/>
          </a:xfrm>
          <a:prstGeom prst="rect">
            <a:avLst/>
          </a:prstGeom>
          <a:solidFill>
            <a:srgbClr val="BF7800"/>
          </a:solidFill>
        </p:spPr>
        <p:txBody>
          <a:bodyPr anchor="ctr"/>
          <a:lstStyle/>
          <a:p>
            <a:pPr marL="0" indent="0">
              <a:buSzTx/>
              <a:buFontTx/>
              <a:buNone/>
              <a:defRPr sz="4000">
                <a:solidFill>
                  <a:srgbClr val="FDF9E2"/>
                </a:solidFill>
              </a:defRPr>
            </a:pPr>
          </a:p>
        </p:txBody>
      </p:sp>
      <p:sp>
        <p:nvSpPr>
          <p:cNvPr id="61" name="Text Placeholder 13"/>
          <p:cNvSpPr/>
          <p:nvPr>
            <p:ph type="body" sz="quarter" idx="25" hasCustomPrompt="1"/>
          </p:nvPr>
        </p:nvSpPr>
        <p:spPr>
          <a:xfrm>
            <a:off x="8324486" y="3917077"/>
            <a:ext cx="678909" cy="678909"/>
          </a:xfrm>
          <a:prstGeom prst="rect">
            <a:avLst/>
          </a:prstGeom>
          <a:solidFill>
            <a:srgbClr val="BF7800"/>
          </a:solidFill>
          <a:ln w="63500">
            <a:solidFill>
              <a:srgbClr val="FDF9E2"/>
            </a:solidFill>
            <a:round/>
          </a:ln>
        </p:spPr>
        <p:txBody>
          <a:bodyPr lIns="0" tIns="0" rIns="0" bIns="0" anchor="ctr"/>
          <a:lstStyle>
            <a:lvl1pPr marL="0" indent="0" algn="ctr" defTabSz="768095">
              <a:buSzTx/>
              <a:buFontTx/>
              <a:buNone/>
              <a:defRPr sz="3359">
                <a:solidFill>
                  <a:srgbClr val="FDF9E2"/>
                </a:solidFill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62" name="Text Placeholder 7"/>
          <p:cNvSpPr/>
          <p:nvPr>
            <p:ph type="body" sz="quarter" idx="26"/>
          </p:nvPr>
        </p:nvSpPr>
        <p:spPr>
          <a:xfrm>
            <a:off x="-1" y="4889753"/>
            <a:ext cx="8659370" cy="749809"/>
          </a:xfrm>
          <a:prstGeom prst="rect">
            <a:avLst/>
          </a:prstGeom>
          <a:solidFill>
            <a:srgbClr val="3B3436"/>
          </a:solidFill>
        </p:spPr>
        <p:txBody>
          <a:bodyPr anchor="ctr"/>
          <a:lstStyle/>
          <a:p>
            <a:pPr marL="0" indent="0">
              <a:buSzTx/>
              <a:buFontTx/>
              <a:buNone/>
              <a:defRPr sz="4000">
                <a:solidFill>
                  <a:srgbClr val="FDF9E2"/>
                </a:solidFill>
              </a:defRPr>
            </a:pPr>
          </a:p>
        </p:txBody>
      </p:sp>
      <p:sp>
        <p:nvSpPr>
          <p:cNvPr id="63" name="Text Placeholder 13"/>
          <p:cNvSpPr/>
          <p:nvPr>
            <p:ph type="body" sz="quarter" idx="27" hasCustomPrompt="1"/>
          </p:nvPr>
        </p:nvSpPr>
        <p:spPr>
          <a:xfrm>
            <a:off x="8324486" y="4909202"/>
            <a:ext cx="678909" cy="678909"/>
          </a:xfrm>
          <a:prstGeom prst="rect">
            <a:avLst/>
          </a:prstGeom>
          <a:solidFill>
            <a:srgbClr val="231F20"/>
          </a:solidFill>
          <a:ln w="63500">
            <a:solidFill>
              <a:srgbClr val="FDF9E2"/>
            </a:solidFill>
            <a:round/>
          </a:ln>
        </p:spPr>
        <p:txBody>
          <a:bodyPr lIns="0" tIns="0" rIns="0" bIns="0" anchor="ctr"/>
          <a:lstStyle>
            <a:lvl1pPr marL="0" indent="0" algn="ctr" defTabSz="768095">
              <a:buSzTx/>
              <a:buFontTx/>
              <a:buNone/>
              <a:defRPr sz="3359">
                <a:solidFill>
                  <a:srgbClr val="FDF9E2"/>
                </a:solidFill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64" name="Text Placeholder 7"/>
          <p:cNvSpPr/>
          <p:nvPr>
            <p:ph type="body" sz="quarter" idx="28"/>
          </p:nvPr>
        </p:nvSpPr>
        <p:spPr>
          <a:xfrm>
            <a:off x="-1" y="5888735"/>
            <a:ext cx="8659370" cy="749809"/>
          </a:xfrm>
          <a:prstGeom prst="rect">
            <a:avLst/>
          </a:prstGeom>
          <a:solidFill>
            <a:srgbClr val="008043"/>
          </a:solidFill>
        </p:spPr>
        <p:txBody>
          <a:bodyPr anchor="ctr"/>
          <a:lstStyle/>
          <a:p>
            <a:pPr marL="0" indent="0">
              <a:buSzTx/>
              <a:buFontTx/>
              <a:buNone/>
              <a:defRPr sz="4000">
                <a:solidFill>
                  <a:srgbClr val="FDF9E2"/>
                </a:solidFill>
              </a:defRPr>
            </a:pPr>
          </a:p>
        </p:txBody>
      </p:sp>
      <p:sp>
        <p:nvSpPr>
          <p:cNvPr id="65" name="Text Placeholder 13"/>
          <p:cNvSpPr/>
          <p:nvPr>
            <p:ph type="body" sz="quarter" idx="29" hasCustomPrompt="1"/>
          </p:nvPr>
        </p:nvSpPr>
        <p:spPr>
          <a:xfrm>
            <a:off x="8324486" y="5901326"/>
            <a:ext cx="678909" cy="678909"/>
          </a:xfrm>
          <a:prstGeom prst="rect">
            <a:avLst/>
          </a:prstGeom>
          <a:solidFill>
            <a:srgbClr val="008043"/>
          </a:solidFill>
          <a:ln w="63500">
            <a:solidFill>
              <a:srgbClr val="FDF9E2"/>
            </a:solidFill>
            <a:round/>
          </a:ln>
        </p:spPr>
        <p:txBody>
          <a:bodyPr lIns="0" tIns="0" rIns="0" bIns="0" anchor="ctr"/>
          <a:lstStyle>
            <a:lvl1pPr marL="0" indent="0" algn="ctr" defTabSz="768095">
              <a:buSzTx/>
              <a:buFontTx/>
              <a:buNone/>
              <a:defRPr sz="3359">
                <a:solidFill>
                  <a:srgbClr val="FDF9E2"/>
                </a:solidFill>
              </a:defRPr>
            </a:lvl1pPr>
          </a:lstStyle>
          <a:p>
            <a:pPr/>
            <a:r>
              <a:t>00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xfrm>
            <a:off x="7315200" y="6024880"/>
            <a:ext cx="2844800" cy="6629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raphic 10" descr="Graphic 10"/>
          <p:cNvPicPr>
            <a:picLocks noChangeAspect="1"/>
          </p:cNvPicPr>
          <p:nvPr/>
        </p:nvPicPr>
        <p:blipFill>
          <a:blip r:embed="rId2">
            <a:extLst/>
          </a:blip>
          <a:srcRect l="29507" t="0" r="12032" b="1"/>
          <a:stretch>
            <a:fillRect/>
          </a:stretch>
        </p:blipFill>
        <p:spPr>
          <a:xfrm>
            <a:off x="-1" y="1779372"/>
            <a:ext cx="12192001" cy="4583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593" y="21600"/>
                </a:lnTo>
                <a:lnTo>
                  <a:pt x="21593" y="10321"/>
                </a:lnTo>
                <a:lnTo>
                  <a:pt x="21600" y="1032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4" name="Oval 17"/>
          <p:cNvSpPr/>
          <p:nvPr/>
        </p:nvSpPr>
        <p:spPr>
          <a:xfrm>
            <a:off x="767250" y="3628114"/>
            <a:ext cx="1628277" cy="1628277"/>
          </a:xfrm>
          <a:prstGeom prst="ellipse">
            <a:avLst/>
          </a:prstGeom>
          <a:solidFill>
            <a:schemeClr val="accent4">
              <a:alpha val="9304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pic>
        <p:nvPicPr>
          <p:cNvPr id="75" name="Graphic 9" descr="Graphic 9"/>
          <p:cNvPicPr>
            <a:picLocks noChangeAspect="1"/>
          </p:cNvPicPr>
          <p:nvPr/>
        </p:nvPicPr>
        <p:blipFill>
          <a:blip r:embed="rId3">
            <a:extLst/>
          </a:blip>
          <a:srcRect l="0" t="0" r="0" b="72707"/>
          <a:stretch>
            <a:fillRect/>
          </a:stretch>
        </p:blipFill>
        <p:spPr>
          <a:xfrm>
            <a:off x="5315713" y="5020135"/>
            <a:ext cx="6718342" cy="1871772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Oval 11"/>
          <p:cNvSpPr/>
          <p:nvPr/>
        </p:nvSpPr>
        <p:spPr>
          <a:xfrm>
            <a:off x="11469606" y="5904457"/>
            <a:ext cx="376581" cy="376581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" name="Oval 13"/>
          <p:cNvSpPr/>
          <p:nvPr/>
        </p:nvSpPr>
        <p:spPr>
          <a:xfrm>
            <a:off x="3000866" y="2411478"/>
            <a:ext cx="376581" cy="376581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78" name="Graphic 15" descr="Graphic 15"/>
          <p:cNvPicPr>
            <a:picLocks noChangeAspect="1"/>
          </p:cNvPicPr>
          <p:nvPr/>
        </p:nvPicPr>
        <p:blipFill>
          <a:blip r:embed="rId4">
            <a:extLst/>
          </a:blip>
          <a:srcRect l="14165" t="77500" r="0" b="0"/>
          <a:stretch>
            <a:fillRect/>
          </a:stretch>
        </p:blipFill>
        <p:spPr>
          <a:xfrm flipH="1">
            <a:off x="7732665" y="0"/>
            <a:ext cx="4459336" cy="154302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itle Text"/>
          <p:cNvSpPr txBox="1"/>
          <p:nvPr>
            <p:ph type="title"/>
          </p:nvPr>
        </p:nvSpPr>
        <p:spPr>
          <a:xfrm>
            <a:off x="5952744" y="2304288"/>
            <a:ext cx="5513833" cy="2432305"/>
          </a:xfrm>
          <a:prstGeom prst="rect">
            <a:avLst/>
          </a:prstGeom>
        </p:spPr>
        <p:txBody>
          <a:bodyPr anchor="t"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sz="quarter" idx="1"/>
          </p:nvPr>
        </p:nvSpPr>
        <p:spPr>
          <a:xfrm>
            <a:off x="5952744" y="1885193"/>
            <a:ext cx="5943601" cy="41148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7315200" y="6024880"/>
            <a:ext cx="2844800" cy="6629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2597336" y="722376"/>
            <a:ext cx="8870657" cy="76498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idx="1"/>
          </p:nvPr>
        </p:nvSpPr>
        <p:spPr>
          <a:xfrm>
            <a:off x="731519" y="2404872"/>
            <a:ext cx="10716770" cy="363016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Text Placeholder 9"/>
          <p:cNvSpPr/>
          <p:nvPr>
            <p:ph type="body" sz="quarter" idx="21" hasCustomPrompt="1"/>
          </p:nvPr>
        </p:nvSpPr>
        <p:spPr>
          <a:xfrm>
            <a:off x="1906865" y="885029"/>
            <a:ext cx="439674" cy="439675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 defTabSz="713231">
              <a:buSzTx/>
              <a:buFontTx/>
              <a:buNone/>
              <a:defRPr sz="2496">
                <a:noFill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raphic 38" descr="Graphic 38"/>
          <p:cNvPicPr>
            <a:picLocks noChangeAspect="1"/>
          </p:cNvPicPr>
          <p:nvPr/>
        </p:nvPicPr>
        <p:blipFill>
          <a:blip r:embed="rId2">
            <a:extLst/>
          </a:blip>
          <a:srcRect l="0" t="26427" r="82873" b="0"/>
          <a:stretch>
            <a:fillRect/>
          </a:stretch>
        </p:blipFill>
        <p:spPr>
          <a:xfrm>
            <a:off x="9233627" y="0"/>
            <a:ext cx="2958373" cy="6105107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Rectangle 31"/>
          <p:cNvSpPr/>
          <p:nvPr/>
        </p:nvSpPr>
        <p:spPr>
          <a:xfrm>
            <a:off x="2589591" y="723898"/>
            <a:ext cx="8870657" cy="780811"/>
          </a:xfrm>
          <a:prstGeom prst="rect">
            <a:avLst/>
          </a:prstGeom>
          <a:solidFill>
            <a:srgbClr val="FDF9E2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Oval 14"/>
          <p:cNvSpPr/>
          <p:nvPr/>
        </p:nvSpPr>
        <p:spPr>
          <a:xfrm>
            <a:off x="9300013" y="2633977"/>
            <a:ext cx="374905" cy="374905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Title Text"/>
          <p:cNvSpPr txBox="1"/>
          <p:nvPr>
            <p:ph type="title"/>
          </p:nvPr>
        </p:nvSpPr>
        <p:spPr>
          <a:xfrm>
            <a:off x="2597336" y="722376"/>
            <a:ext cx="8870657" cy="76498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sz="half" idx="1"/>
          </p:nvPr>
        </p:nvSpPr>
        <p:spPr>
          <a:xfrm>
            <a:off x="731519" y="2221992"/>
            <a:ext cx="8284466" cy="398678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Text Placeholder 9"/>
          <p:cNvSpPr/>
          <p:nvPr>
            <p:ph type="body" sz="quarter" idx="21" hasCustomPrompt="1"/>
          </p:nvPr>
        </p:nvSpPr>
        <p:spPr>
          <a:xfrm>
            <a:off x="1906865" y="885029"/>
            <a:ext cx="439674" cy="439675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/>
          <a:lstStyle>
            <a:lvl1pPr marL="0" indent="0" algn="ctr" defTabSz="713231">
              <a:buSzTx/>
              <a:buFontTx/>
              <a:buNone/>
              <a:defRPr sz="2496">
                <a:noFill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104" name="Rectangle 24"/>
          <p:cNvSpPr/>
          <p:nvPr/>
        </p:nvSpPr>
        <p:spPr>
          <a:xfrm>
            <a:off x="732271" y="404733"/>
            <a:ext cx="10727977" cy="319167"/>
          </a:xfrm>
          <a:prstGeom prst="rect">
            <a:avLst/>
          </a:prstGeom>
          <a:solidFill>
            <a:srgbClr val="231F20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raphic 76" descr="Graphic 76"/>
          <p:cNvPicPr>
            <a:picLocks noChangeAspect="1"/>
          </p:cNvPicPr>
          <p:nvPr/>
        </p:nvPicPr>
        <p:blipFill>
          <a:blip r:embed="rId2">
            <a:extLst/>
          </a:blip>
          <a:srcRect l="10145" t="0" r="45423" b="28674"/>
          <a:stretch>
            <a:fillRect/>
          </a:stretch>
        </p:blipFill>
        <p:spPr>
          <a:xfrm>
            <a:off x="-2" y="3475116"/>
            <a:ext cx="12192001" cy="338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478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3" name="Title Text"/>
          <p:cNvSpPr txBox="1"/>
          <p:nvPr>
            <p:ph type="title"/>
          </p:nvPr>
        </p:nvSpPr>
        <p:spPr>
          <a:xfrm>
            <a:off x="640080" y="1216152"/>
            <a:ext cx="8951977" cy="3191257"/>
          </a:xfrm>
          <a:prstGeom prst="rect">
            <a:avLst/>
          </a:prstGeom>
        </p:spPr>
        <p:txBody>
          <a:bodyPr anchor="t"/>
          <a:lstStyle>
            <a:lvl1pPr>
              <a:defRPr sz="5500"/>
            </a:lvl1pPr>
          </a:lstStyle>
          <a:p>
            <a:pPr/>
            <a:r>
              <a:t>Title Text</a:t>
            </a:r>
          </a:p>
        </p:txBody>
      </p:sp>
      <p:sp>
        <p:nvSpPr>
          <p:cNvPr id="114" name="Graphic 12"/>
          <p:cNvSpPr/>
          <p:nvPr/>
        </p:nvSpPr>
        <p:spPr>
          <a:xfrm flipV="1">
            <a:off x="11810458" y="251364"/>
            <a:ext cx="1" cy="6355081"/>
          </a:xfrm>
          <a:prstGeom prst="line">
            <a:avLst/>
          </a:prstGeom>
          <a:ln w="508812" cap="sq">
            <a:solidFill>
              <a:schemeClr val="accent3">
                <a:alpha val="84000"/>
              </a:scheme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Graphic 12"/>
          <p:cNvSpPr/>
          <p:nvPr/>
        </p:nvSpPr>
        <p:spPr>
          <a:xfrm flipV="1">
            <a:off x="11089099" y="251364"/>
            <a:ext cx="1" cy="6355081"/>
          </a:xfrm>
          <a:prstGeom prst="line">
            <a:avLst/>
          </a:prstGeom>
          <a:ln w="508812" cap="sq">
            <a:solidFill>
              <a:schemeClr val="accent3">
                <a:alpha val="84000"/>
              </a:scheme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Freeform 47"/>
          <p:cNvSpPr/>
          <p:nvPr/>
        </p:nvSpPr>
        <p:spPr>
          <a:xfrm>
            <a:off x="685798" y="5342013"/>
            <a:ext cx="2157099" cy="1515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6880"/>
                  <a:pt x="21600" y="15367"/>
                </a:cubicBezTo>
                <a:cubicBezTo>
                  <a:pt x="21600" y="17489"/>
                  <a:pt x="21298" y="19510"/>
                  <a:pt x="20751" y="21349"/>
                </a:cubicBezTo>
                <a:lnTo>
                  <a:pt x="20656" y="21600"/>
                </a:lnTo>
                <a:lnTo>
                  <a:pt x="944" y="21600"/>
                </a:lnTo>
                <a:lnTo>
                  <a:pt x="849" y="21349"/>
                </a:lnTo>
                <a:cubicBezTo>
                  <a:pt x="302" y="19510"/>
                  <a:pt x="0" y="17489"/>
                  <a:pt x="0" y="15367"/>
                </a:cubicBezTo>
                <a:cubicBezTo>
                  <a:pt x="0" y="6880"/>
                  <a:pt x="4835" y="0"/>
                  <a:pt x="10800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17" name="Oval 19"/>
          <p:cNvSpPr/>
          <p:nvPr/>
        </p:nvSpPr>
        <p:spPr>
          <a:xfrm>
            <a:off x="10905848" y="1063061"/>
            <a:ext cx="374905" cy="374905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640080" y="4581144"/>
            <a:ext cx="6510529" cy="3657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Oval 78"/>
          <p:cNvSpPr/>
          <p:nvPr/>
        </p:nvSpPr>
        <p:spPr>
          <a:xfrm>
            <a:off x="11626516" y="1063061"/>
            <a:ext cx="374905" cy="374905"/>
          </a:xfrm>
          <a:prstGeom prst="ellipse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7315200" y="6024880"/>
            <a:ext cx="2844800" cy="6629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am -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raphic 7" descr="Graphic 7"/>
          <p:cNvPicPr>
            <a:picLocks noChangeAspect="1"/>
          </p:cNvPicPr>
          <p:nvPr/>
        </p:nvPicPr>
        <p:blipFill>
          <a:blip r:embed="rId2">
            <a:extLst/>
          </a:blip>
          <a:srcRect l="0" t="0" r="38116" b="0"/>
          <a:stretch>
            <a:fillRect/>
          </a:stretch>
        </p:blipFill>
        <p:spPr>
          <a:xfrm flipH="1" rot="5400000">
            <a:off x="9476084" y="1778850"/>
            <a:ext cx="4393984" cy="77335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 76"/>
          <p:cNvSpPr/>
          <p:nvPr/>
        </p:nvSpPr>
        <p:spPr>
          <a:xfrm>
            <a:off x="732271" y="723898"/>
            <a:ext cx="10727977" cy="780811"/>
          </a:xfrm>
          <a:prstGeom prst="rect">
            <a:avLst/>
          </a:prstGeom>
          <a:solidFill>
            <a:srgbClr val="FDF9E2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0" name="Rectangle 78"/>
          <p:cNvSpPr/>
          <p:nvPr/>
        </p:nvSpPr>
        <p:spPr>
          <a:xfrm>
            <a:off x="732271" y="404733"/>
            <a:ext cx="10727977" cy="319167"/>
          </a:xfrm>
          <a:prstGeom prst="rect">
            <a:avLst/>
          </a:prstGeom>
          <a:solidFill>
            <a:srgbClr val="231F20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Straight Connector 80"/>
          <p:cNvSpPr/>
          <p:nvPr/>
        </p:nvSpPr>
        <p:spPr>
          <a:xfrm>
            <a:off x="1655064" y="722376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32" name="Graphic 82" descr="Graphic 8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3498771">
            <a:off x="868522" y="778988"/>
            <a:ext cx="660390" cy="66039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traight Connector 84"/>
          <p:cNvSpPr/>
          <p:nvPr/>
        </p:nvSpPr>
        <p:spPr>
          <a:xfrm>
            <a:off x="2593735" y="718778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34" name="Graphic 10" descr="Graphic 10"/>
          <p:cNvPicPr>
            <a:picLocks noChangeAspect="1"/>
          </p:cNvPicPr>
          <p:nvPr/>
        </p:nvPicPr>
        <p:blipFill>
          <a:blip r:embed="rId4">
            <a:extLst/>
          </a:blip>
          <a:srcRect l="0" t="0" r="50956" b="0"/>
          <a:stretch>
            <a:fillRect/>
          </a:stretch>
        </p:blipFill>
        <p:spPr>
          <a:xfrm>
            <a:off x="6471911" y="2707661"/>
            <a:ext cx="5744280" cy="766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raphic 12" descr="Graphic 12"/>
          <p:cNvPicPr>
            <a:picLocks noChangeAspect="1"/>
          </p:cNvPicPr>
          <p:nvPr/>
        </p:nvPicPr>
        <p:blipFill>
          <a:blip r:embed="rId5">
            <a:extLst/>
          </a:blip>
          <a:srcRect l="55255" t="0" r="0" b="0"/>
          <a:stretch>
            <a:fillRect/>
          </a:stretch>
        </p:blipFill>
        <p:spPr>
          <a:xfrm>
            <a:off x="-50829" y="2707661"/>
            <a:ext cx="5240778" cy="766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Oval 14"/>
          <p:cNvSpPr/>
          <p:nvPr/>
        </p:nvSpPr>
        <p:spPr>
          <a:xfrm>
            <a:off x="4032610" y="2039801"/>
            <a:ext cx="1989037" cy="1989037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37" name="Oval 16"/>
          <p:cNvSpPr/>
          <p:nvPr/>
        </p:nvSpPr>
        <p:spPr>
          <a:xfrm>
            <a:off x="6170353" y="2039801"/>
            <a:ext cx="1989037" cy="1989037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38" name="Oval 18"/>
          <p:cNvSpPr/>
          <p:nvPr/>
        </p:nvSpPr>
        <p:spPr>
          <a:xfrm>
            <a:off x="6170353" y="4362517"/>
            <a:ext cx="1989037" cy="1989037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39" name="Oval 20"/>
          <p:cNvSpPr/>
          <p:nvPr/>
        </p:nvSpPr>
        <p:spPr>
          <a:xfrm>
            <a:off x="4032611" y="4362517"/>
            <a:ext cx="1989037" cy="198903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40" name="Freeform 16"/>
          <p:cNvSpPr/>
          <p:nvPr/>
        </p:nvSpPr>
        <p:spPr>
          <a:xfrm>
            <a:off x="624056" y="4000974"/>
            <a:ext cx="4046048" cy="1354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3311" y="21600"/>
                </a:lnTo>
                <a:cubicBezTo>
                  <a:pt x="1482" y="21600"/>
                  <a:pt x="0" y="17521"/>
                  <a:pt x="0" y="12488"/>
                </a:cubicBezTo>
                <a:lnTo>
                  <a:pt x="0" y="0"/>
                </a:lnTo>
              </a:path>
            </a:pathLst>
          </a:custGeom>
          <a:ln w="762000" cap="rnd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Freeform 18"/>
          <p:cNvSpPr/>
          <p:nvPr/>
        </p:nvSpPr>
        <p:spPr>
          <a:xfrm flipV="1">
            <a:off x="626316" y="2735190"/>
            <a:ext cx="1" cy="1697504"/>
          </a:xfrm>
          <a:prstGeom prst="line">
            <a:avLst/>
          </a:prstGeom>
          <a:ln w="762000" cap="rnd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2" name="Freeform 20"/>
          <p:cNvSpPr/>
          <p:nvPr/>
        </p:nvSpPr>
        <p:spPr>
          <a:xfrm flipH="1">
            <a:off x="7620565" y="3973595"/>
            <a:ext cx="4046048" cy="1354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3311" y="21600"/>
                </a:lnTo>
                <a:cubicBezTo>
                  <a:pt x="1482" y="21600"/>
                  <a:pt x="0" y="17521"/>
                  <a:pt x="0" y="12488"/>
                </a:cubicBezTo>
                <a:lnTo>
                  <a:pt x="0" y="0"/>
                </a:lnTo>
              </a:path>
            </a:pathLst>
          </a:custGeom>
          <a:ln w="762000" cap="rnd">
            <a:solidFill>
              <a:schemeClr val="accent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3" name="Graphic 28" descr="Graphic 28"/>
          <p:cNvPicPr>
            <a:picLocks noChangeAspect="1"/>
          </p:cNvPicPr>
          <p:nvPr/>
        </p:nvPicPr>
        <p:blipFill>
          <a:blip r:embed="rId6">
            <a:extLst/>
          </a:blip>
          <a:srcRect l="59986" t="0" r="0" b="0"/>
          <a:stretch>
            <a:fillRect/>
          </a:stretch>
        </p:blipFill>
        <p:spPr>
          <a:xfrm>
            <a:off x="0" y="1420643"/>
            <a:ext cx="1014082" cy="164898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Body Level One…"/>
          <p:cNvSpPr txBox="1"/>
          <p:nvPr>
            <p:ph type="body" sz="quarter" idx="1" hasCustomPrompt="1"/>
          </p:nvPr>
        </p:nvSpPr>
        <p:spPr>
          <a:xfrm>
            <a:off x="1815806" y="793971"/>
            <a:ext cx="621793" cy="621793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3200">
                <a:noFill/>
              </a:defRPr>
            </a:lvl1pPr>
            <a:lvl2pPr marL="661416" indent="-377952" algn="ctr">
              <a:buFontTx/>
              <a:defRPr sz="3200">
                <a:noFill/>
              </a:defRPr>
            </a:lvl2pPr>
            <a:lvl3pPr marL="1313078" indent="-453542" algn="ctr">
              <a:buFontTx/>
              <a:defRPr sz="3200">
                <a:noFill/>
              </a:defRPr>
            </a:lvl3pPr>
            <a:lvl4pPr marL="1820672" indent="-503936" algn="ctr">
              <a:buFontTx/>
              <a:defRPr sz="3200">
                <a:noFill/>
              </a:defRPr>
            </a:lvl4pPr>
            <a:lvl5pPr marL="2277872" indent="-503936" algn="ctr">
              <a:buFontTx/>
              <a:defRPr sz="3200">
                <a:noFill/>
              </a:defRPr>
            </a:lvl5pPr>
          </a:lstStyle>
          <a:p>
            <a:pPr/>
            <a:r>
              <a:t>X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5" name="Picture Placeholder 42"/>
          <p:cNvSpPr/>
          <p:nvPr>
            <p:ph type="pic" sz="quarter" idx="21"/>
          </p:nvPr>
        </p:nvSpPr>
        <p:spPr>
          <a:xfrm>
            <a:off x="4330203" y="2337392"/>
            <a:ext cx="1389889" cy="13898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6" name="Picture Placeholder 42"/>
          <p:cNvSpPr/>
          <p:nvPr>
            <p:ph type="pic" sz="quarter" idx="22"/>
          </p:nvPr>
        </p:nvSpPr>
        <p:spPr>
          <a:xfrm>
            <a:off x="6469927" y="2339375"/>
            <a:ext cx="1389889" cy="13898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7" name="Text Placeholder 47"/>
          <p:cNvSpPr/>
          <p:nvPr>
            <p:ph type="body" sz="quarter" idx="23"/>
          </p:nvPr>
        </p:nvSpPr>
        <p:spPr>
          <a:xfrm>
            <a:off x="1126513" y="5064874"/>
            <a:ext cx="2788922" cy="365761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800"/>
            </a:pPr>
          </a:p>
        </p:txBody>
      </p:sp>
      <p:sp>
        <p:nvSpPr>
          <p:cNvPr id="148" name="Text Placeholder 47"/>
          <p:cNvSpPr/>
          <p:nvPr>
            <p:ph type="body" sz="quarter" idx="24"/>
          </p:nvPr>
        </p:nvSpPr>
        <p:spPr>
          <a:xfrm>
            <a:off x="8271823" y="5032014"/>
            <a:ext cx="2788921" cy="36576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800"/>
            </a:pPr>
          </a:p>
        </p:txBody>
      </p:sp>
      <p:sp>
        <p:nvSpPr>
          <p:cNvPr id="149" name="Text Placeholder 47"/>
          <p:cNvSpPr/>
          <p:nvPr>
            <p:ph type="body" sz="quarter" idx="25"/>
          </p:nvPr>
        </p:nvSpPr>
        <p:spPr>
          <a:xfrm>
            <a:off x="1126514" y="2795265"/>
            <a:ext cx="2788922" cy="365761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800"/>
            </a:pPr>
          </a:p>
        </p:txBody>
      </p:sp>
      <p:sp>
        <p:nvSpPr>
          <p:cNvPr id="150" name="Text Placeholder 47"/>
          <p:cNvSpPr/>
          <p:nvPr>
            <p:ph type="body" sz="quarter" idx="26"/>
          </p:nvPr>
        </p:nvSpPr>
        <p:spPr>
          <a:xfrm>
            <a:off x="8271823" y="2794678"/>
            <a:ext cx="2788921" cy="36576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800"/>
            </a:pPr>
          </a:p>
        </p:txBody>
      </p:sp>
      <p:sp>
        <p:nvSpPr>
          <p:cNvPr id="151" name="Text Placeholder 47"/>
          <p:cNvSpPr/>
          <p:nvPr>
            <p:ph type="body" sz="quarter" idx="27"/>
          </p:nvPr>
        </p:nvSpPr>
        <p:spPr>
          <a:xfrm>
            <a:off x="1098142" y="3085049"/>
            <a:ext cx="2816354" cy="310897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2" name="Text Placeholder 47"/>
          <p:cNvSpPr/>
          <p:nvPr>
            <p:ph type="body" sz="quarter" idx="28"/>
          </p:nvPr>
        </p:nvSpPr>
        <p:spPr>
          <a:xfrm>
            <a:off x="8280066" y="3086145"/>
            <a:ext cx="2816353" cy="31089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" name="Picture Placeholder 42"/>
          <p:cNvSpPr/>
          <p:nvPr>
            <p:ph type="pic" sz="quarter" idx="29"/>
          </p:nvPr>
        </p:nvSpPr>
        <p:spPr>
          <a:xfrm>
            <a:off x="4332185" y="4662092"/>
            <a:ext cx="1389889" cy="13898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4" name="Picture Placeholder 42"/>
          <p:cNvSpPr/>
          <p:nvPr>
            <p:ph type="pic" sz="quarter" idx="30"/>
          </p:nvPr>
        </p:nvSpPr>
        <p:spPr>
          <a:xfrm>
            <a:off x="6469927" y="4662092"/>
            <a:ext cx="1389889" cy="13898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5" name="Text Placeholder 47"/>
          <p:cNvSpPr/>
          <p:nvPr>
            <p:ph type="body" sz="quarter" idx="31"/>
          </p:nvPr>
        </p:nvSpPr>
        <p:spPr>
          <a:xfrm>
            <a:off x="8284732" y="5337864"/>
            <a:ext cx="2816353" cy="31089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6" name="Text Placeholder 47"/>
          <p:cNvSpPr/>
          <p:nvPr>
            <p:ph type="body" sz="quarter" idx="32"/>
          </p:nvPr>
        </p:nvSpPr>
        <p:spPr>
          <a:xfrm>
            <a:off x="1107813" y="5335932"/>
            <a:ext cx="2816353" cy="310897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am -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val 2"/>
          <p:cNvSpPr/>
          <p:nvPr/>
        </p:nvSpPr>
        <p:spPr>
          <a:xfrm>
            <a:off x="1314365" y="1922787"/>
            <a:ext cx="1591491" cy="159149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65" name="Oval 8"/>
          <p:cNvSpPr/>
          <p:nvPr/>
        </p:nvSpPr>
        <p:spPr>
          <a:xfrm>
            <a:off x="3895640" y="1922787"/>
            <a:ext cx="1591491" cy="1591491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66" name="Oval 13"/>
          <p:cNvSpPr/>
          <p:nvPr/>
        </p:nvSpPr>
        <p:spPr>
          <a:xfrm>
            <a:off x="6476915" y="1922787"/>
            <a:ext cx="1591491" cy="159149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67" name="Oval 17"/>
          <p:cNvSpPr/>
          <p:nvPr/>
        </p:nvSpPr>
        <p:spPr>
          <a:xfrm>
            <a:off x="9058189" y="1922787"/>
            <a:ext cx="1591491" cy="159149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68" name="Rectangle 76"/>
          <p:cNvSpPr/>
          <p:nvPr/>
        </p:nvSpPr>
        <p:spPr>
          <a:xfrm>
            <a:off x="732271" y="723898"/>
            <a:ext cx="10727977" cy="780811"/>
          </a:xfrm>
          <a:prstGeom prst="rect">
            <a:avLst/>
          </a:prstGeom>
          <a:solidFill>
            <a:srgbClr val="FDF9E2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Rectangle 78"/>
          <p:cNvSpPr/>
          <p:nvPr/>
        </p:nvSpPr>
        <p:spPr>
          <a:xfrm>
            <a:off x="732271" y="404733"/>
            <a:ext cx="10727977" cy="319167"/>
          </a:xfrm>
          <a:prstGeom prst="rect">
            <a:avLst/>
          </a:prstGeom>
          <a:solidFill>
            <a:srgbClr val="231F20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Straight Connector 80"/>
          <p:cNvSpPr/>
          <p:nvPr/>
        </p:nvSpPr>
        <p:spPr>
          <a:xfrm>
            <a:off x="1655064" y="722376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71" name="Graphic 82" descr="Graphic 8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3498771">
            <a:off x="868522" y="778988"/>
            <a:ext cx="660390" cy="66039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traight Connector 84"/>
          <p:cNvSpPr/>
          <p:nvPr/>
        </p:nvSpPr>
        <p:spPr>
          <a:xfrm>
            <a:off x="2593735" y="718778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3" name="Body Level One…"/>
          <p:cNvSpPr txBox="1"/>
          <p:nvPr>
            <p:ph type="body" sz="quarter" idx="1" hasCustomPrompt="1"/>
          </p:nvPr>
        </p:nvSpPr>
        <p:spPr>
          <a:xfrm>
            <a:off x="1815806" y="793971"/>
            <a:ext cx="621793" cy="621793"/>
          </a:xfrm>
          <a:prstGeom prst="rect">
            <a:avLst/>
          </a:prstGeom>
          <a:solidFill>
            <a:srgbClr val="231F20"/>
          </a:solidFill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3200">
                <a:noFill/>
              </a:defRPr>
            </a:lvl1pPr>
            <a:lvl2pPr marL="661416" indent="-377952" algn="ctr">
              <a:buFontTx/>
              <a:defRPr sz="3200">
                <a:noFill/>
              </a:defRPr>
            </a:lvl2pPr>
            <a:lvl3pPr marL="1313078" indent="-453542" algn="ctr">
              <a:buFontTx/>
              <a:defRPr sz="3200">
                <a:noFill/>
              </a:defRPr>
            </a:lvl3pPr>
            <a:lvl4pPr marL="1820672" indent="-503936" algn="ctr">
              <a:buFontTx/>
              <a:defRPr sz="3200">
                <a:noFill/>
              </a:defRPr>
            </a:lvl4pPr>
            <a:lvl5pPr marL="2277872" indent="-503936" algn="ctr">
              <a:buFontTx/>
              <a:defRPr sz="3200">
                <a:noFill/>
              </a:defRPr>
            </a:lvl5pPr>
          </a:lstStyle>
          <a:p>
            <a:pPr/>
            <a:r>
              <a:t>X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4" name="Picture Placeholder 42"/>
          <p:cNvSpPr/>
          <p:nvPr>
            <p:ph type="pic" sz="quarter" idx="21"/>
          </p:nvPr>
        </p:nvSpPr>
        <p:spPr>
          <a:xfrm>
            <a:off x="1524892" y="2133314"/>
            <a:ext cx="1170434" cy="11704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5" name="Picture Placeholder 42"/>
          <p:cNvSpPr/>
          <p:nvPr>
            <p:ph type="pic" sz="quarter" idx="22"/>
          </p:nvPr>
        </p:nvSpPr>
        <p:spPr>
          <a:xfrm>
            <a:off x="4106167" y="2133314"/>
            <a:ext cx="1170434" cy="11704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6" name="Text Placeholder 47"/>
          <p:cNvSpPr/>
          <p:nvPr>
            <p:ph type="body" sz="quarter" idx="23"/>
          </p:nvPr>
        </p:nvSpPr>
        <p:spPr>
          <a:xfrm>
            <a:off x="6053328" y="3575303"/>
            <a:ext cx="2441449" cy="36576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600"/>
            </a:pPr>
          </a:p>
        </p:txBody>
      </p:sp>
      <p:sp>
        <p:nvSpPr>
          <p:cNvPr id="177" name="Text Placeholder 47"/>
          <p:cNvSpPr/>
          <p:nvPr>
            <p:ph type="body" sz="quarter" idx="24"/>
          </p:nvPr>
        </p:nvSpPr>
        <p:spPr>
          <a:xfrm>
            <a:off x="8631935" y="3575303"/>
            <a:ext cx="2441449" cy="36576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600"/>
            </a:pPr>
          </a:p>
        </p:txBody>
      </p:sp>
      <p:sp>
        <p:nvSpPr>
          <p:cNvPr id="178" name="Text Placeholder 47"/>
          <p:cNvSpPr/>
          <p:nvPr>
            <p:ph type="body" sz="quarter" idx="25"/>
          </p:nvPr>
        </p:nvSpPr>
        <p:spPr>
          <a:xfrm>
            <a:off x="886967" y="3575303"/>
            <a:ext cx="2441450" cy="36576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600"/>
            </a:pPr>
          </a:p>
        </p:txBody>
      </p:sp>
      <p:sp>
        <p:nvSpPr>
          <p:cNvPr id="179" name="Text Placeholder 47"/>
          <p:cNvSpPr/>
          <p:nvPr>
            <p:ph type="body" sz="quarter" idx="26"/>
          </p:nvPr>
        </p:nvSpPr>
        <p:spPr>
          <a:xfrm>
            <a:off x="3474720" y="3575303"/>
            <a:ext cx="2441449" cy="36576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600"/>
            </a:pPr>
          </a:p>
        </p:txBody>
      </p:sp>
      <p:sp>
        <p:nvSpPr>
          <p:cNvPr id="180" name="Text Placeholder 47"/>
          <p:cNvSpPr/>
          <p:nvPr>
            <p:ph type="body" sz="quarter" idx="27"/>
          </p:nvPr>
        </p:nvSpPr>
        <p:spPr>
          <a:xfrm>
            <a:off x="886967" y="3867911"/>
            <a:ext cx="2441450" cy="31089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1" name="Text Placeholder 47"/>
          <p:cNvSpPr/>
          <p:nvPr>
            <p:ph type="body" sz="quarter" idx="28"/>
          </p:nvPr>
        </p:nvSpPr>
        <p:spPr>
          <a:xfrm>
            <a:off x="3474720" y="3867911"/>
            <a:ext cx="2441449" cy="31089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2" name="Picture Placeholder 42"/>
          <p:cNvSpPr/>
          <p:nvPr>
            <p:ph type="pic" sz="quarter" idx="29"/>
          </p:nvPr>
        </p:nvSpPr>
        <p:spPr>
          <a:xfrm>
            <a:off x="6687442" y="2133314"/>
            <a:ext cx="1170434" cy="11704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3" name="Picture Placeholder 42"/>
          <p:cNvSpPr/>
          <p:nvPr>
            <p:ph type="pic" sz="quarter" idx="30"/>
          </p:nvPr>
        </p:nvSpPr>
        <p:spPr>
          <a:xfrm>
            <a:off x="9268717" y="2133314"/>
            <a:ext cx="1170434" cy="11704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4" name="Text Placeholder 47"/>
          <p:cNvSpPr/>
          <p:nvPr>
            <p:ph type="body" sz="quarter" idx="31"/>
          </p:nvPr>
        </p:nvSpPr>
        <p:spPr>
          <a:xfrm>
            <a:off x="8631935" y="3867911"/>
            <a:ext cx="2441449" cy="31089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5" name="Text Placeholder 47"/>
          <p:cNvSpPr/>
          <p:nvPr>
            <p:ph type="body" sz="quarter" idx="32"/>
          </p:nvPr>
        </p:nvSpPr>
        <p:spPr>
          <a:xfrm>
            <a:off x="6053328" y="3867911"/>
            <a:ext cx="2441449" cy="31089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7" name="Oval 23"/>
          <p:cNvSpPr/>
          <p:nvPr/>
        </p:nvSpPr>
        <p:spPr>
          <a:xfrm>
            <a:off x="1314365" y="4348233"/>
            <a:ext cx="1591491" cy="159149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88" name="Oval 25"/>
          <p:cNvSpPr/>
          <p:nvPr/>
        </p:nvSpPr>
        <p:spPr>
          <a:xfrm>
            <a:off x="3895640" y="4348233"/>
            <a:ext cx="1591491" cy="159149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89" name="Oval 27"/>
          <p:cNvSpPr/>
          <p:nvPr/>
        </p:nvSpPr>
        <p:spPr>
          <a:xfrm>
            <a:off x="6476915" y="4348233"/>
            <a:ext cx="1591491" cy="1591491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90" name="Oval 29"/>
          <p:cNvSpPr/>
          <p:nvPr/>
        </p:nvSpPr>
        <p:spPr>
          <a:xfrm>
            <a:off x="9058189" y="4348233"/>
            <a:ext cx="1591491" cy="159149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91" name="Picture Placeholder 42"/>
          <p:cNvSpPr/>
          <p:nvPr>
            <p:ph type="pic" sz="quarter" idx="33"/>
          </p:nvPr>
        </p:nvSpPr>
        <p:spPr>
          <a:xfrm>
            <a:off x="1524892" y="4558760"/>
            <a:ext cx="1170434" cy="11704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2" name="Picture Placeholder 42"/>
          <p:cNvSpPr/>
          <p:nvPr>
            <p:ph type="pic" sz="quarter" idx="34"/>
          </p:nvPr>
        </p:nvSpPr>
        <p:spPr>
          <a:xfrm>
            <a:off x="4106167" y="4558760"/>
            <a:ext cx="1170434" cy="11704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3" name="Text Placeholder 47"/>
          <p:cNvSpPr/>
          <p:nvPr>
            <p:ph type="body" sz="quarter" idx="35"/>
          </p:nvPr>
        </p:nvSpPr>
        <p:spPr>
          <a:xfrm>
            <a:off x="6053328" y="6000750"/>
            <a:ext cx="2441449" cy="36576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600"/>
            </a:pPr>
          </a:p>
        </p:txBody>
      </p:sp>
      <p:sp>
        <p:nvSpPr>
          <p:cNvPr id="194" name="Text Placeholder 47"/>
          <p:cNvSpPr/>
          <p:nvPr>
            <p:ph type="body" sz="quarter" idx="36"/>
          </p:nvPr>
        </p:nvSpPr>
        <p:spPr>
          <a:xfrm>
            <a:off x="8631935" y="6000750"/>
            <a:ext cx="2441449" cy="36576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600"/>
            </a:pPr>
          </a:p>
        </p:txBody>
      </p:sp>
      <p:sp>
        <p:nvSpPr>
          <p:cNvPr id="195" name="Text Placeholder 47"/>
          <p:cNvSpPr/>
          <p:nvPr>
            <p:ph type="body" sz="quarter" idx="37"/>
          </p:nvPr>
        </p:nvSpPr>
        <p:spPr>
          <a:xfrm>
            <a:off x="886967" y="6000750"/>
            <a:ext cx="2441450" cy="36576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600"/>
            </a:pPr>
          </a:p>
        </p:txBody>
      </p:sp>
      <p:sp>
        <p:nvSpPr>
          <p:cNvPr id="196" name="Text Placeholder 47"/>
          <p:cNvSpPr/>
          <p:nvPr>
            <p:ph type="body" sz="quarter" idx="38"/>
          </p:nvPr>
        </p:nvSpPr>
        <p:spPr>
          <a:xfrm>
            <a:off x="3474720" y="6000750"/>
            <a:ext cx="2441449" cy="36576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600"/>
            </a:pPr>
          </a:p>
        </p:txBody>
      </p:sp>
      <p:sp>
        <p:nvSpPr>
          <p:cNvPr id="197" name="Text Placeholder 47"/>
          <p:cNvSpPr/>
          <p:nvPr>
            <p:ph type="body" sz="quarter" idx="39"/>
          </p:nvPr>
        </p:nvSpPr>
        <p:spPr>
          <a:xfrm>
            <a:off x="886967" y="6293358"/>
            <a:ext cx="2441450" cy="31089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8" name="Text Placeholder 47"/>
          <p:cNvSpPr/>
          <p:nvPr>
            <p:ph type="body" sz="quarter" idx="40"/>
          </p:nvPr>
        </p:nvSpPr>
        <p:spPr>
          <a:xfrm>
            <a:off x="3474720" y="6293358"/>
            <a:ext cx="2441449" cy="31089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9" name="Picture Placeholder 42"/>
          <p:cNvSpPr/>
          <p:nvPr>
            <p:ph type="pic" sz="quarter" idx="41"/>
          </p:nvPr>
        </p:nvSpPr>
        <p:spPr>
          <a:xfrm>
            <a:off x="6687442" y="4558760"/>
            <a:ext cx="1170434" cy="11704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0" name="Picture Placeholder 42"/>
          <p:cNvSpPr/>
          <p:nvPr>
            <p:ph type="pic" sz="quarter" idx="42"/>
          </p:nvPr>
        </p:nvSpPr>
        <p:spPr>
          <a:xfrm>
            <a:off x="9268717" y="4558760"/>
            <a:ext cx="1170434" cy="11704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1" name="Text Placeholder 47"/>
          <p:cNvSpPr/>
          <p:nvPr>
            <p:ph type="body" sz="quarter" idx="43"/>
          </p:nvPr>
        </p:nvSpPr>
        <p:spPr>
          <a:xfrm>
            <a:off x="8631935" y="6293358"/>
            <a:ext cx="2441449" cy="31089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2" name="Text Placeholder 47"/>
          <p:cNvSpPr/>
          <p:nvPr>
            <p:ph type="body" sz="quarter" idx="44"/>
          </p:nvPr>
        </p:nvSpPr>
        <p:spPr>
          <a:xfrm>
            <a:off x="6053328" y="6293358"/>
            <a:ext cx="2441449" cy="31089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DF9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/>
          <p:nvPr/>
        </p:nvSpPr>
        <p:spPr>
          <a:xfrm>
            <a:off x="732271" y="723898"/>
            <a:ext cx="10727977" cy="780811"/>
          </a:xfrm>
          <a:prstGeom prst="rect">
            <a:avLst/>
          </a:prstGeom>
          <a:solidFill>
            <a:srgbClr val="FDF9E2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ctangle 25"/>
          <p:cNvSpPr/>
          <p:nvPr/>
        </p:nvSpPr>
        <p:spPr>
          <a:xfrm>
            <a:off x="732271" y="404733"/>
            <a:ext cx="10727977" cy="319167"/>
          </a:xfrm>
          <a:prstGeom prst="rect">
            <a:avLst/>
          </a:prstGeom>
          <a:solidFill>
            <a:srgbClr val="231F20"/>
          </a:solidFill>
          <a:ln w="15875">
            <a:solidFill>
              <a:srgbClr val="231F2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traight Connector 27"/>
          <p:cNvSpPr/>
          <p:nvPr/>
        </p:nvSpPr>
        <p:spPr>
          <a:xfrm>
            <a:off x="1655064" y="722376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5" name="Graphic 28" descr="Graphic 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3498771">
            <a:off x="868522" y="778988"/>
            <a:ext cx="660390" cy="66039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traight Connector 31"/>
          <p:cNvSpPr/>
          <p:nvPr/>
        </p:nvSpPr>
        <p:spPr>
          <a:xfrm>
            <a:off x="2593735" y="718778"/>
            <a:ext cx="1" cy="780809"/>
          </a:xfrm>
          <a:prstGeom prst="line">
            <a:avLst/>
          </a:prstGeom>
          <a:ln w="15875">
            <a:solidFill>
              <a:srgbClr val="231F2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" name="Title Text"/>
          <p:cNvSpPr txBox="1"/>
          <p:nvPr>
            <p:ph type="title"/>
          </p:nvPr>
        </p:nvSpPr>
        <p:spPr>
          <a:xfrm>
            <a:off x="2697479" y="731519"/>
            <a:ext cx="8762247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1799683" y="788669"/>
            <a:ext cx="646272" cy="662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3200">
                <a:solidFill>
                  <a:srgbClr val="FDF9E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283463" marR="0" indent="-28346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614172" marR="0" indent="-33070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1256385" marR="0" indent="-39684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1757679" marR="0" indent="-44094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2214879" marR="0" indent="-44094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2641600" marR="0" indent="-355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3098800" marR="0" indent="-355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3556000" marR="0" indent="-355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4013200" marR="0" indent="-355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231F20"/>
          </a:solidFill>
          <a:uFillTx/>
          <a:latin typeface="Arial Black"/>
          <a:ea typeface="Arial Black"/>
          <a:cs typeface="Arial Black"/>
          <a:sym typeface="Arial Black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1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1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1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slide" Target="slide19.xml"/><Relationship Id="rId4" Type="http://schemas.openxmlformats.org/officeDocument/2006/relationships/image" Target="../media/image2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1.jpeg"/><Relationship Id="rId4" Type="http://schemas.openxmlformats.org/officeDocument/2006/relationships/image" Target="../media/image1.tif"/><Relationship Id="rId5" Type="http://schemas.openxmlformats.org/officeDocument/2006/relationships/image" Target="../media/image2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itle 1"/>
          <p:cNvSpPr txBox="1"/>
          <p:nvPr>
            <p:ph type="ctrTitle"/>
          </p:nvPr>
        </p:nvSpPr>
        <p:spPr>
          <a:xfrm>
            <a:off x="2548681" y="2087967"/>
            <a:ext cx="6528818" cy="1883665"/>
          </a:xfrm>
          <a:prstGeom prst="rect">
            <a:avLst/>
          </a:prstGeom>
        </p:spPr>
        <p:txBody>
          <a:bodyPr/>
          <a:lstStyle/>
          <a:p>
            <a:pPr/>
            <a:r>
              <a:t>Quality in clinic</a:t>
            </a:r>
          </a:p>
        </p:txBody>
      </p:sp>
      <p:sp>
        <p:nvSpPr>
          <p:cNvPr id="396" name="Subtitle 2"/>
          <p:cNvSpPr txBox="1"/>
          <p:nvPr>
            <p:ph type="subTitle" sz="quarter" idx="1"/>
          </p:nvPr>
        </p:nvSpPr>
        <p:spPr>
          <a:xfrm>
            <a:off x="2661049" y="3380648"/>
            <a:ext cx="5943601" cy="411481"/>
          </a:xfrm>
          <a:prstGeom prst="rect">
            <a:avLst/>
          </a:prstGeom>
        </p:spPr>
        <p:txBody>
          <a:bodyPr/>
          <a:lstStyle>
            <a:lvl1pPr defTabSz="731520">
              <a:lnSpc>
                <a:spcPct val="90000"/>
              </a:lnSpc>
              <a:defRPr sz="1760"/>
            </a:lvl1pPr>
          </a:lstStyle>
          <a:p>
            <a:pPr/>
            <a:r>
              <a:t>Dr. Lucy Goldby</a:t>
            </a:r>
          </a:p>
        </p:txBody>
      </p:sp>
      <p:pic>
        <p:nvPicPr>
          <p:cNvPr id="397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5818" y="5450085"/>
            <a:ext cx="5152784" cy="1407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856" y="5436184"/>
            <a:ext cx="3352801" cy="1201928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We can make you better"/>
          <p:cNvSpPr txBox="1"/>
          <p:nvPr/>
        </p:nvSpPr>
        <p:spPr>
          <a:xfrm>
            <a:off x="-394165" y="6549363"/>
            <a:ext cx="4113419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i="1" sz="20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We can make you better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2" y="3856"/>
            <a:ext cx="2471811" cy="886107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We can make you better"/>
          <p:cNvSpPr txBox="1"/>
          <p:nvPr/>
        </p:nvSpPr>
        <p:spPr>
          <a:xfrm>
            <a:off x="-140736" y="921554"/>
            <a:ext cx="278090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/>
            </a:lvl1pPr>
          </a:lstStyle>
          <a:p>
            <a:pPr/>
            <a:r>
              <a:t>We can make you better</a:t>
            </a:r>
          </a:p>
        </p:txBody>
      </p:sp>
      <p:pic>
        <p:nvPicPr>
          <p:cNvPr id="451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6459" y="0"/>
            <a:ext cx="3500185" cy="956371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  <p:sp>
        <p:nvSpPr>
          <p:cNvPr id="453" name="How do we use the data?"/>
          <p:cNvSpPr txBox="1"/>
          <p:nvPr>
            <p:ph type="title"/>
          </p:nvPr>
        </p:nvSpPr>
        <p:spPr>
          <a:xfrm>
            <a:off x="2810660" y="795323"/>
            <a:ext cx="7484479" cy="110167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How do we use the data?</a:t>
            </a:r>
          </a:p>
        </p:txBody>
      </p:sp>
      <p:sp>
        <p:nvSpPr>
          <p:cNvPr id="454" name="Friday Bulletin"/>
          <p:cNvSpPr txBox="1"/>
          <p:nvPr/>
        </p:nvSpPr>
        <p:spPr>
          <a:xfrm>
            <a:off x="429493" y="1594984"/>
            <a:ext cx="247181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Friday Bulletin</a:t>
            </a:r>
          </a:p>
        </p:txBody>
      </p:sp>
      <p:pic>
        <p:nvPicPr>
          <p:cNvPr id="45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5230" y="2001629"/>
            <a:ext cx="9550687" cy="464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2" y="3856"/>
            <a:ext cx="2471811" cy="886107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We can make you better"/>
          <p:cNvSpPr txBox="1"/>
          <p:nvPr/>
        </p:nvSpPr>
        <p:spPr>
          <a:xfrm>
            <a:off x="-140736" y="921554"/>
            <a:ext cx="278090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/>
            </a:lvl1pPr>
          </a:lstStyle>
          <a:p>
            <a:pPr/>
            <a:r>
              <a:t>We can make you better</a:t>
            </a:r>
          </a:p>
        </p:txBody>
      </p:sp>
      <p:pic>
        <p:nvPicPr>
          <p:cNvPr id="459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6459" y="0"/>
            <a:ext cx="3500185" cy="956371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  <p:sp>
        <p:nvSpPr>
          <p:cNvPr id="461" name="How do we use the data?"/>
          <p:cNvSpPr txBox="1"/>
          <p:nvPr>
            <p:ph type="title"/>
          </p:nvPr>
        </p:nvSpPr>
        <p:spPr>
          <a:xfrm>
            <a:off x="2810660" y="795323"/>
            <a:ext cx="7484479" cy="110167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How do we use the data?</a:t>
            </a:r>
          </a:p>
        </p:txBody>
      </p:sp>
      <p:pic>
        <p:nvPicPr>
          <p:cNvPr id="46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4888" y="1561692"/>
            <a:ext cx="9012071" cy="5164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2" y="3856"/>
            <a:ext cx="2471811" cy="886107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We can make you better"/>
          <p:cNvSpPr txBox="1"/>
          <p:nvPr/>
        </p:nvSpPr>
        <p:spPr>
          <a:xfrm>
            <a:off x="-140736" y="921554"/>
            <a:ext cx="278090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/>
            </a:lvl1pPr>
          </a:lstStyle>
          <a:p>
            <a:pPr/>
            <a:r>
              <a:t>We can make you better</a:t>
            </a:r>
          </a:p>
        </p:txBody>
      </p:sp>
      <p:pic>
        <p:nvPicPr>
          <p:cNvPr id="466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6459" y="0"/>
            <a:ext cx="3500185" cy="956371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  <p:sp>
        <p:nvSpPr>
          <p:cNvPr id="468" name="How do we use the data?"/>
          <p:cNvSpPr txBox="1"/>
          <p:nvPr>
            <p:ph type="title"/>
          </p:nvPr>
        </p:nvSpPr>
        <p:spPr>
          <a:xfrm>
            <a:off x="2810660" y="795323"/>
            <a:ext cx="7484479" cy="110167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How do we use the data?</a:t>
            </a:r>
          </a:p>
        </p:txBody>
      </p:sp>
      <p:sp>
        <p:nvSpPr>
          <p:cNvPr id="469" name="Friday Bulletin"/>
          <p:cNvSpPr txBox="1"/>
          <p:nvPr/>
        </p:nvSpPr>
        <p:spPr>
          <a:xfrm>
            <a:off x="429493" y="1594984"/>
            <a:ext cx="247181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Friday Bulletin</a:t>
            </a:r>
          </a:p>
        </p:txBody>
      </p:sp>
      <p:pic>
        <p:nvPicPr>
          <p:cNvPr id="47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0175" y="2068399"/>
            <a:ext cx="9214291" cy="4487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2" y="3856"/>
            <a:ext cx="2471811" cy="886107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We can make you better"/>
          <p:cNvSpPr txBox="1"/>
          <p:nvPr/>
        </p:nvSpPr>
        <p:spPr>
          <a:xfrm>
            <a:off x="-140736" y="921554"/>
            <a:ext cx="278090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/>
            </a:lvl1pPr>
          </a:lstStyle>
          <a:p>
            <a:pPr/>
            <a:r>
              <a:t>We can make you better</a:t>
            </a:r>
          </a:p>
        </p:txBody>
      </p:sp>
      <p:pic>
        <p:nvPicPr>
          <p:cNvPr id="47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6459" y="0"/>
            <a:ext cx="3500185" cy="956371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  <p:sp>
        <p:nvSpPr>
          <p:cNvPr id="476" name="How do we use the data?"/>
          <p:cNvSpPr txBox="1"/>
          <p:nvPr>
            <p:ph type="title"/>
          </p:nvPr>
        </p:nvSpPr>
        <p:spPr>
          <a:xfrm>
            <a:off x="2810660" y="795323"/>
            <a:ext cx="7484479" cy="110167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How do we use the data?</a:t>
            </a:r>
          </a:p>
        </p:txBody>
      </p:sp>
      <p:sp>
        <p:nvSpPr>
          <p:cNvPr id="477" name="Clinical data"/>
          <p:cNvSpPr txBox="1"/>
          <p:nvPr/>
        </p:nvSpPr>
        <p:spPr>
          <a:xfrm>
            <a:off x="429493" y="1594984"/>
            <a:ext cx="247181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Clinical data</a:t>
            </a:r>
          </a:p>
        </p:txBody>
      </p:sp>
      <p:pic>
        <p:nvPicPr>
          <p:cNvPr id="47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77241" y="1689709"/>
            <a:ext cx="8075137" cy="4332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2" y="3856"/>
            <a:ext cx="2471811" cy="886107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We can make you better"/>
          <p:cNvSpPr txBox="1"/>
          <p:nvPr/>
        </p:nvSpPr>
        <p:spPr>
          <a:xfrm>
            <a:off x="-140736" y="921554"/>
            <a:ext cx="278090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/>
            </a:lvl1pPr>
          </a:lstStyle>
          <a:p>
            <a:pPr/>
            <a:r>
              <a:t>We can make you better</a:t>
            </a:r>
          </a:p>
        </p:txBody>
      </p:sp>
      <p:pic>
        <p:nvPicPr>
          <p:cNvPr id="482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6459" y="0"/>
            <a:ext cx="3500185" cy="956371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  <p:sp>
        <p:nvSpPr>
          <p:cNvPr id="484" name="How do we use the data?"/>
          <p:cNvSpPr txBox="1"/>
          <p:nvPr>
            <p:ph type="title"/>
          </p:nvPr>
        </p:nvSpPr>
        <p:spPr>
          <a:xfrm>
            <a:off x="2810660" y="795323"/>
            <a:ext cx="7484479" cy="110167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How do we use the data?</a:t>
            </a:r>
          </a:p>
        </p:txBody>
      </p:sp>
      <p:sp>
        <p:nvSpPr>
          <p:cNvPr id="485" name="360 Reviews"/>
          <p:cNvSpPr txBox="1"/>
          <p:nvPr/>
        </p:nvSpPr>
        <p:spPr>
          <a:xfrm>
            <a:off x="429493" y="1594984"/>
            <a:ext cx="247181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360 Reviews</a:t>
            </a:r>
          </a:p>
        </p:txBody>
      </p:sp>
      <p:pic>
        <p:nvPicPr>
          <p:cNvPr id="48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10005" y="2027150"/>
            <a:ext cx="10596362" cy="3946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2" y="3856"/>
            <a:ext cx="2471811" cy="886107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We can make you better"/>
          <p:cNvSpPr txBox="1"/>
          <p:nvPr/>
        </p:nvSpPr>
        <p:spPr>
          <a:xfrm>
            <a:off x="-140736" y="921554"/>
            <a:ext cx="278090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/>
            </a:lvl1pPr>
          </a:lstStyle>
          <a:p>
            <a:pPr/>
            <a:r>
              <a:t>We can make you better</a:t>
            </a:r>
          </a:p>
        </p:txBody>
      </p:sp>
      <p:pic>
        <p:nvPicPr>
          <p:cNvPr id="490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6459" y="0"/>
            <a:ext cx="3500185" cy="956371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  <p:sp>
        <p:nvSpPr>
          <p:cNvPr id="492" name="How do we use the data?"/>
          <p:cNvSpPr txBox="1"/>
          <p:nvPr>
            <p:ph type="title"/>
          </p:nvPr>
        </p:nvSpPr>
        <p:spPr>
          <a:xfrm>
            <a:off x="2810660" y="795323"/>
            <a:ext cx="7484479" cy="110167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How do we use the data?</a:t>
            </a:r>
          </a:p>
        </p:txBody>
      </p:sp>
      <p:sp>
        <p:nvSpPr>
          <p:cNvPr id="493" name="360 Reviews"/>
          <p:cNvSpPr txBox="1"/>
          <p:nvPr/>
        </p:nvSpPr>
        <p:spPr>
          <a:xfrm>
            <a:off x="429493" y="1594984"/>
            <a:ext cx="247181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360 Reviews</a:t>
            </a:r>
          </a:p>
        </p:txBody>
      </p:sp>
      <p:pic>
        <p:nvPicPr>
          <p:cNvPr id="49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3076" y="1912710"/>
            <a:ext cx="7687401" cy="4304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2" y="3856"/>
            <a:ext cx="2471811" cy="886107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We can make you better"/>
          <p:cNvSpPr txBox="1"/>
          <p:nvPr/>
        </p:nvSpPr>
        <p:spPr>
          <a:xfrm>
            <a:off x="-140736" y="921554"/>
            <a:ext cx="278090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/>
            </a:lvl1pPr>
          </a:lstStyle>
          <a:p>
            <a:pPr/>
            <a:r>
              <a:t>We can make you better</a:t>
            </a:r>
          </a:p>
        </p:txBody>
      </p:sp>
      <p:pic>
        <p:nvPicPr>
          <p:cNvPr id="498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6459" y="0"/>
            <a:ext cx="3500185" cy="956371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  <p:sp>
        <p:nvSpPr>
          <p:cNvPr id="500" name="How do MSKPN use the data?"/>
          <p:cNvSpPr txBox="1"/>
          <p:nvPr>
            <p:ph type="title"/>
          </p:nvPr>
        </p:nvSpPr>
        <p:spPr>
          <a:xfrm>
            <a:off x="2810660" y="795323"/>
            <a:ext cx="7484479" cy="1101678"/>
          </a:xfrm>
          <a:prstGeom prst="rect">
            <a:avLst/>
          </a:prstGeom>
        </p:spPr>
        <p:txBody>
          <a:bodyPr/>
          <a:lstStyle>
            <a:lvl1pPr defTabSz="905255">
              <a:defRPr sz="3564"/>
            </a:lvl1pPr>
          </a:lstStyle>
          <a:p>
            <a:pPr/>
            <a:r>
              <a:t>How do MSKPN use the data?</a:t>
            </a:r>
          </a:p>
        </p:txBody>
      </p:sp>
      <p:sp>
        <p:nvSpPr>
          <p:cNvPr id="501" name="Benchmarking"/>
          <p:cNvSpPr txBox="1"/>
          <p:nvPr/>
        </p:nvSpPr>
        <p:spPr>
          <a:xfrm>
            <a:off x="429493" y="1594984"/>
            <a:ext cx="247181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Benchmarking</a:t>
            </a:r>
          </a:p>
        </p:txBody>
      </p:sp>
      <p:pic>
        <p:nvPicPr>
          <p:cNvPr id="50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1645" y="2070003"/>
            <a:ext cx="7358486" cy="3980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2" y="3856"/>
            <a:ext cx="2471811" cy="886107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We can make you better"/>
          <p:cNvSpPr txBox="1"/>
          <p:nvPr/>
        </p:nvSpPr>
        <p:spPr>
          <a:xfrm>
            <a:off x="-140736" y="921554"/>
            <a:ext cx="278090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/>
            </a:lvl1pPr>
          </a:lstStyle>
          <a:p>
            <a:pPr/>
            <a:r>
              <a:t>We can make you better</a:t>
            </a:r>
          </a:p>
        </p:txBody>
      </p:sp>
      <p:pic>
        <p:nvPicPr>
          <p:cNvPr id="506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6459" y="0"/>
            <a:ext cx="3500185" cy="956371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  <p:sp>
        <p:nvSpPr>
          <p:cNvPr id="508" name="How do MSKPN use the data?"/>
          <p:cNvSpPr txBox="1"/>
          <p:nvPr>
            <p:ph type="title"/>
          </p:nvPr>
        </p:nvSpPr>
        <p:spPr>
          <a:xfrm>
            <a:off x="2810660" y="795323"/>
            <a:ext cx="7484479" cy="1101678"/>
          </a:xfrm>
          <a:prstGeom prst="rect">
            <a:avLst/>
          </a:prstGeom>
        </p:spPr>
        <p:txBody>
          <a:bodyPr/>
          <a:lstStyle>
            <a:lvl1pPr defTabSz="905255">
              <a:defRPr sz="3564"/>
            </a:lvl1pPr>
          </a:lstStyle>
          <a:p>
            <a:pPr/>
            <a:r>
              <a:t>How do MSKPN use the data?</a:t>
            </a:r>
          </a:p>
        </p:txBody>
      </p:sp>
      <p:sp>
        <p:nvSpPr>
          <p:cNvPr id="509" name="Benchmarking"/>
          <p:cNvSpPr txBox="1"/>
          <p:nvPr/>
        </p:nvSpPr>
        <p:spPr>
          <a:xfrm>
            <a:off x="333304" y="1432446"/>
            <a:ext cx="247181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Benchmarking</a:t>
            </a:r>
          </a:p>
        </p:txBody>
      </p:sp>
      <p:pic>
        <p:nvPicPr>
          <p:cNvPr id="51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5675" y="1865187"/>
            <a:ext cx="7696299" cy="4227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itle 1"/>
          <p:cNvSpPr txBox="1"/>
          <p:nvPr>
            <p:ph type="title"/>
          </p:nvPr>
        </p:nvSpPr>
        <p:spPr>
          <a:xfrm>
            <a:off x="2697480" y="731519"/>
            <a:ext cx="8762246" cy="777241"/>
          </a:xfrm>
          <a:prstGeom prst="rect">
            <a:avLst/>
          </a:prstGeom>
        </p:spPr>
        <p:txBody>
          <a:bodyPr/>
          <a:lstStyle>
            <a:lvl1pPr defTabSz="877823">
              <a:defRPr sz="3839"/>
            </a:lvl1pPr>
          </a:lstStyle>
          <a:p>
            <a:pPr/>
            <a:r>
              <a:t>What does MSKPN need?</a:t>
            </a:r>
          </a:p>
        </p:txBody>
      </p:sp>
      <p:sp>
        <p:nvSpPr>
          <p:cNvPr id="513" name="Text Placeholder 3"/>
          <p:cNvSpPr txBox="1"/>
          <p:nvPr>
            <p:ph type="body" sz="quarter" idx="1"/>
          </p:nvPr>
        </p:nvSpPr>
        <p:spPr>
          <a:xfrm>
            <a:off x="1906865" y="885029"/>
            <a:ext cx="439674" cy="439675"/>
          </a:xfrm>
          <a:prstGeom prst="rect">
            <a:avLst/>
          </a:prstGeom>
          <a:solidFill>
            <a:srgbClr val="237E43"/>
          </a:solidFill>
        </p:spPr>
        <p:txBody>
          <a:bodyPr lIns="0" tIns="0" rIns="0" bIns="0"/>
          <a:lstStyle/>
          <a:p>
            <a:pPr algn="ctr" defTabSz="365760">
              <a:defRPr sz="1280">
                <a:noFill/>
              </a:defRPr>
            </a:pPr>
          </a:p>
        </p:txBody>
      </p:sp>
      <p:sp>
        <p:nvSpPr>
          <p:cNvPr id="514" name="Subtitle 2"/>
          <p:cNvSpPr txBox="1"/>
          <p:nvPr/>
        </p:nvSpPr>
        <p:spPr>
          <a:xfrm>
            <a:off x="765154" y="1935914"/>
            <a:ext cx="6375674" cy="210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20841" indent="-320841">
              <a:buSzPct val="60000"/>
              <a:buBlip>
                <a:blip r:embed="rId2"/>
              </a:buBlip>
              <a:defRPr sz="2500"/>
            </a:pPr>
            <a:r>
              <a:t>What are you doing </a:t>
            </a:r>
          </a:p>
          <a:p>
            <a:pPr marL="320841" indent="-320841">
              <a:buSzPct val="60000"/>
              <a:buBlip>
                <a:blip r:embed="rId2"/>
              </a:buBlip>
              <a:defRPr sz="2500"/>
            </a:pPr>
            <a:r>
              <a:t>Did you fill in the questionnaire</a:t>
            </a:r>
          </a:p>
          <a:p>
            <a:pPr marL="320841" indent="-320841">
              <a:buSzPct val="60000"/>
              <a:buBlip>
                <a:blip r:embed="rId2"/>
              </a:buBlip>
              <a:defRPr sz="2500"/>
            </a:pPr>
            <a:r>
              <a:t>Can you participate in the national audit?</a:t>
            </a:r>
          </a:p>
        </p:txBody>
      </p:sp>
      <p:sp>
        <p:nvSpPr>
          <p:cNvPr id="515" name="Subtitle 2"/>
          <p:cNvSpPr txBox="1"/>
          <p:nvPr/>
        </p:nvSpPr>
        <p:spPr>
          <a:xfrm>
            <a:off x="3673812" y="4292184"/>
            <a:ext cx="5592538" cy="2101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20841" indent="-320841" algn="r">
              <a:buSzPct val="60000"/>
              <a:buBlip>
                <a:blip r:embed="rId2"/>
              </a:buBlip>
              <a:defRPr sz="2500"/>
            </a:pPr>
            <a:r>
              <a:t>Let us know, speak to Cemplicity</a:t>
            </a:r>
          </a:p>
          <a:p>
            <a:pPr marL="320841" indent="-320841" algn="r">
              <a:buSzPct val="60000"/>
              <a:buBlip>
                <a:blip r:embed="rId2"/>
              </a:buBlip>
              <a:defRPr sz="2500"/>
            </a:pPr>
            <a:r>
              <a:t>Can you transfer your data ?</a:t>
            </a:r>
          </a:p>
          <a:p>
            <a:pPr marL="320841" indent="-320841" algn="r">
              <a:buSzPct val="60000"/>
              <a:buBlip>
                <a:blip r:embed="rId2"/>
              </a:buBlip>
              <a:defRPr sz="2500"/>
            </a:pPr>
            <a:r>
              <a:t>Can you interpret your data!</a:t>
            </a:r>
          </a:p>
        </p:txBody>
      </p:sp>
      <p:pic>
        <p:nvPicPr>
          <p:cNvPr id="516" name="Slide Zoom 7" descr="Slide Zoom 7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59225" y="4685822"/>
            <a:ext cx="661594" cy="372147"/>
          </a:xfrm>
          <a:prstGeom prst="rect">
            <a:avLst/>
          </a:prstGeom>
          <a:ln w="3175">
            <a:solidFill>
              <a:srgbClr val="D3D3D3"/>
            </a:solidFill>
          </a:ln>
        </p:spPr>
      </p:pic>
      <p:sp>
        <p:nvSpPr>
          <p:cNvPr id="517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5" grpId="2"/>
      <p:bldP build="p" bldLvl="5" animBg="1" rev="0" advAuto="0" spid="5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167" y="863029"/>
            <a:ext cx="6815203" cy="4462245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32" grpId="1" repeatCount="5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7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8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9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0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itle 1"/>
          <p:cNvSpPr txBox="1"/>
          <p:nvPr>
            <p:ph type="title"/>
          </p:nvPr>
        </p:nvSpPr>
        <p:spPr>
          <a:xfrm>
            <a:off x="5351934" y="1817079"/>
            <a:ext cx="6725765" cy="880190"/>
          </a:xfrm>
          <a:prstGeom prst="rect">
            <a:avLst/>
          </a:prstGeom>
        </p:spPr>
        <p:txBody>
          <a:bodyPr/>
          <a:lstStyle>
            <a:lvl1pPr algn="r">
              <a:defRPr sz="3600"/>
            </a:lvl1pPr>
          </a:lstStyle>
          <a:p>
            <a:pPr/>
            <a:r>
              <a:t>Quality Agenda</a:t>
            </a:r>
          </a:p>
        </p:txBody>
      </p:sp>
      <p:sp>
        <p:nvSpPr>
          <p:cNvPr id="402" name="Text Placeholder 2"/>
          <p:cNvSpPr txBox="1"/>
          <p:nvPr>
            <p:ph type="body" sz="quarter" idx="1"/>
          </p:nvPr>
        </p:nvSpPr>
        <p:spPr>
          <a:xfrm>
            <a:off x="5332884" y="2637104"/>
            <a:ext cx="6725765" cy="2298310"/>
          </a:xfrm>
          <a:prstGeom prst="rect">
            <a:avLst/>
          </a:prstGeom>
        </p:spPr>
        <p:txBody>
          <a:bodyPr/>
          <a:lstStyle/>
          <a:p>
            <a:pPr marL="298383" indent="-298383" algn="r" defTabSz="850391">
              <a:buSzPct val="60000"/>
              <a:buBlip>
                <a:blip r:embed="rId2"/>
              </a:buBlip>
              <a:defRPr sz="2325"/>
            </a:pPr>
            <a:r>
              <a:t>Shifting Agenda Nationally and CSP  </a:t>
            </a:r>
          </a:p>
          <a:p>
            <a:pPr marL="298383" indent="-298383" algn="r" defTabSz="850391">
              <a:buSzPct val="60000"/>
              <a:buBlip>
                <a:blip r:embed="rId2"/>
              </a:buBlip>
              <a:defRPr sz="2325"/>
            </a:pPr>
            <a:r>
              <a:t>What does this mean for me, why audit</a:t>
            </a:r>
          </a:p>
          <a:p>
            <a:pPr marL="298383" indent="-298383" algn="r" defTabSz="850391">
              <a:buSzPct val="60000"/>
              <a:buBlip>
                <a:blip r:embed="rId2"/>
              </a:buBlip>
              <a:defRPr sz="2325"/>
            </a:pPr>
            <a:r>
              <a:t>OK so I want to get involved</a:t>
            </a:r>
          </a:p>
          <a:p>
            <a:pPr marL="298383" indent="-298383" algn="r" defTabSz="850391">
              <a:buSzPct val="60000"/>
              <a:buBlip>
                <a:blip r:embed="rId2"/>
              </a:buBlip>
              <a:defRPr sz="2325"/>
            </a:pPr>
            <a:r>
              <a:t>Cemplicity and data collection</a:t>
            </a:r>
          </a:p>
          <a:p>
            <a:pPr marL="298383" indent="-298383" algn="r" defTabSz="850391">
              <a:buSzPct val="60000"/>
              <a:buBlip>
                <a:blip r:embed="rId2"/>
              </a:buBlip>
              <a:defRPr sz="2325"/>
            </a:pPr>
            <a:r>
              <a:t>Our data and how we use it….</a:t>
            </a:r>
          </a:p>
        </p:txBody>
      </p:sp>
      <p:pic>
        <p:nvPicPr>
          <p:cNvPr id="403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70626" y="0"/>
            <a:ext cx="3221374" cy="88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50085" y="5886844"/>
            <a:ext cx="2455305" cy="88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" descr="Imag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62481" y="153876"/>
            <a:ext cx="5458047" cy="586246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1" grpId="1"/>
      <p:bldP build="p" bldLvl="1" animBg="1" rev="0" advAuto="0" spid="40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itle 1"/>
          <p:cNvSpPr txBox="1"/>
          <p:nvPr>
            <p:ph type="title"/>
          </p:nvPr>
        </p:nvSpPr>
        <p:spPr>
          <a:xfrm>
            <a:off x="2697480" y="731519"/>
            <a:ext cx="8762246" cy="777241"/>
          </a:xfrm>
          <a:prstGeom prst="rect">
            <a:avLst/>
          </a:prstGeom>
        </p:spPr>
        <p:txBody>
          <a:bodyPr/>
          <a:lstStyle>
            <a:lvl1pPr defTabSz="877823">
              <a:defRPr sz="3839"/>
            </a:lvl1pPr>
          </a:lstStyle>
          <a:p>
            <a:pPr/>
            <a:r>
              <a:t>So What’s Happening?</a:t>
            </a:r>
          </a:p>
        </p:txBody>
      </p:sp>
      <p:sp>
        <p:nvSpPr>
          <p:cNvPr id="408" name="Text Placeholder 3"/>
          <p:cNvSpPr txBox="1"/>
          <p:nvPr>
            <p:ph type="body" sz="quarter" idx="1"/>
          </p:nvPr>
        </p:nvSpPr>
        <p:spPr>
          <a:xfrm>
            <a:off x="1906865" y="885029"/>
            <a:ext cx="439674" cy="439675"/>
          </a:xfrm>
          <a:prstGeom prst="rect">
            <a:avLst/>
          </a:prstGeom>
          <a:solidFill>
            <a:srgbClr val="2E829A"/>
          </a:solidFill>
        </p:spPr>
        <p:txBody>
          <a:bodyPr lIns="0" tIns="0" rIns="0" bIns="0"/>
          <a:lstStyle/>
          <a:p>
            <a:pPr algn="ctr" defTabSz="365760">
              <a:defRPr sz="1280">
                <a:noFill/>
              </a:defRPr>
            </a:pPr>
          </a:p>
        </p:txBody>
      </p:sp>
      <p:sp>
        <p:nvSpPr>
          <p:cNvPr id="409" name="Subtitle 2"/>
          <p:cNvSpPr txBox="1"/>
          <p:nvPr/>
        </p:nvSpPr>
        <p:spPr>
          <a:xfrm>
            <a:off x="774695" y="1696011"/>
            <a:ext cx="7215752" cy="416248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13816">
              <a:defRPr sz="1602"/>
            </a:pPr>
            <a:r>
              <a:t>HQIP - Healthcare Quality Improvement Partnership - the UK Government - they deliver national clinical audit programmes</a:t>
            </a:r>
            <a:endParaRPr sz="1691"/>
          </a:p>
          <a:p>
            <a:pPr marL="169545" indent="-169545" defTabSz="813816">
              <a:buSzPct val="60000"/>
              <a:buBlip>
                <a:blip r:embed="rId2"/>
              </a:buBlip>
              <a:defRPr sz="1602">
                <a:solidFill>
                  <a:srgbClr val="FF2600"/>
                </a:solidFill>
              </a:defRPr>
            </a:pPr>
            <a:r>
              <a:rPr sz="1691"/>
              <a:t>Enabling those who commission, deliver and receive healthcare to measure and improve healthcare services</a:t>
            </a:r>
            <a:endParaRPr sz="1691"/>
          </a:p>
          <a:p>
            <a:pPr defTabSz="813816">
              <a:defRPr sz="1602">
                <a:solidFill>
                  <a:srgbClr val="FF2600"/>
                </a:solidFill>
              </a:defRPr>
            </a:pPr>
            <a:endParaRPr sz="1691"/>
          </a:p>
          <a:p>
            <a:pPr marL="169545" indent="-169545" defTabSz="813816">
              <a:lnSpc>
                <a:spcPct val="150000"/>
              </a:lnSpc>
              <a:buSzPct val="60000"/>
              <a:buBlip>
                <a:blip r:embed="rId2"/>
              </a:buBlip>
              <a:defRPr sz="1602">
                <a:solidFill>
                  <a:srgbClr val="FF2600"/>
                </a:solidFill>
              </a:defRPr>
            </a:pPr>
            <a:r>
              <a:rPr sz="1691"/>
              <a:t>Audit MSk Outpatient Physiotherapy NHS and Independent</a:t>
            </a:r>
            <a:endParaRPr sz="1691"/>
          </a:p>
          <a:p>
            <a:pPr lvl="1" marL="508634" indent="-169544" defTabSz="813816">
              <a:lnSpc>
                <a:spcPct val="150000"/>
              </a:lnSpc>
              <a:buSzPct val="60000"/>
              <a:buBlip>
                <a:blip r:embed="rId2"/>
              </a:buBlip>
              <a:defRPr sz="1602">
                <a:solidFill>
                  <a:srgbClr val="FF2600"/>
                </a:solidFill>
              </a:defRPr>
            </a:pPr>
            <a:r>
              <a:rPr sz="1691"/>
              <a:t>What stage are we at?</a:t>
            </a:r>
            <a:endParaRPr sz="1691"/>
          </a:p>
          <a:p>
            <a:pPr marL="169545" indent="-169545" defTabSz="813816">
              <a:buSzPct val="60000"/>
              <a:buBlip>
                <a:blip r:embed="rId2"/>
              </a:buBlip>
              <a:defRPr sz="1602">
                <a:solidFill>
                  <a:srgbClr val="FF2600"/>
                </a:solidFill>
              </a:defRPr>
            </a:pPr>
            <a:r>
              <a:rPr sz="1691"/>
              <a:t>Who is doing this?  </a:t>
            </a:r>
            <a:endParaRPr sz="1691"/>
          </a:p>
          <a:p>
            <a:pPr lvl="1" marL="508634" indent="-169544" defTabSz="813816">
              <a:buSzPct val="60000"/>
              <a:buBlip>
                <a:blip r:embed="rId2"/>
              </a:buBlip>
              <a:defRPr sz="1602">
                <a:solidFill>
                  <a:srgbClr val="FF2600"/>
                </a:solidFill>
              </a:defRPr>
            </a:pPr>
            <a:r>
              <a:rPr sz="1691"/>
              <a:t>CSP</a:t>
            </a:r>
            <a:endParaRPr sz="1691"/>
          </a:p>
          <a:p>
            <a:pPr lvl="1" marL="508634" indent="-169544" defTabSz="813816">
              <a:buSzPct val="60000"/>
              <a:buBlip>
                <a:blip r:embed="rId2"/>
              </a:buBlip>
              <a:defRPr sz="1602">
                <a:solidFill>
                  <a:srgbClr val="FF2600"/>
                </a:solidFill>
              </a:defRPr>
            </a:pPr>
            <a:r>
              <a:rPr sz="1691"/>
              <a:t>Physiofirst / MSKPN? </a:t>
            </a:r>
            <a:endParaRPr sz="1691"/>
          </a:p>
          <a:p>
            <a:pPr lvl="1" marL="508634" indent="-169544" defTabSz="813816">
              <a:buSzPct val="60000"/>
              <a:buBlip>
                <a:blip r:embed="rId2"/>
              </a:buBlip>
              <a:defRPr sz="1602">
                <a:solidFill>
                  <a:srgbClr val="FF2600"/>
                </a:solidFill>
              </a:defRPr>
            </a:pPr>
            <a:r>
              <a:rPr sz="1691"/>
              <a:t>Keele University</a:t>
            </a:r>
            <a:endParaRPr sz="169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ubtitle 2"/>
          <p:cNvSpPr txBox="1"/>
          <p:nvPr/>
        </p:nvSpPr>
        <p:spPr>
          <a:xfrm>
            <a:off x="205658" y="130668"/>
            <a:ext cx="5627944" cy="3732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567293">
              <a:lnSpc>
                <a:spcPct val="80000"/>
              </a:lnSpc>
              <a:spcBef>
                <a:spcPts val="500"/>
              </a:spcBef>
              <a:defRPr sz="1598"/>
            </a:pPr>
            <a:r>
              <a:t>Why are we doing this?</a:t>
            </a:r>
          </a:p>
          <a:p>
            <a:pPr marL="199049" indent="-199049" defTabSz="567293">
              <a:lnSpc>
                <a:spcPct val="80000"/>
              </a:lnSpc>
              <a:spcBef>
                <a:spcPts val="500"/>
              </a:spcBef>
              <a:buSzPct val="60000"/>
              <a:buBlip>
                <a:blip r:embed="rId2"/>
              </a:buBlip>
              <a:defRPr sz="1222"/>
            </a:pPr>
            <a:r>
              <a:t>Audit Why Bother</a:t>
            </a:r>
          </a:p>
          <a:p>
            <a:pPr lvl="1" marL="435422" indent="-199049" defTabSz="567293">
              <a:lnSpc>
                <a:spcPct val="80000"/>
              </a:lnSpc>
              <a:spcBef>
                <a:spcPts val="500"/>
              </a:spcBef>
              <a:buSzPct val="60000"/>
              <a:buBlip>
                <a:blip r:embed="rId2"/>
              </a:buBlip>
              <a:defRPr sz="1222"/>
            </a:pPr>
            <a:r>
              <a:t>Personalised treatment plans</a:t>
            </a:r>
          </a:p>
          <a:p>
            <a:pPr lvl="2" marL="671794" indent="-199049" defTabSz="567293">
              <a:lnSpc>
                <a:spcPct val="80000"/>
              </a:lnSpc>
              <a:spcBef>
                <a:spcPts val="500"/>
              </a:spcBef>
              <a:buSzPct val="60000"/>
              <a:buBlip>
                <a:blip r:embed="rId2"/>
              </a:buBlip>
              <a:defRPr sz="1222"/>
            </a:pPr>
            <a:r>
              <a:t>Understand individual responses to Rx</a:t>
            </a:r>
          </a:p>
          <a:p>
            <a:pPr lvl="2" marL="671794" indent="-199049" defTabSz="567293">
              <a:lnSpc>
                <a:spcPct val="80000"/>
              </a:lnSpc>
              <a:spcBef>
                <a:spcPts val="500"/>
              </a:spcBef>
              <a:buSzPct val="60000"/>
              <a:buBlip>
                <a:blip r:embed="rId2"/>
              </a:buBlip>
              <a:defRPr sz="1222"/>
            </a:pPr>
            <a:r>
              <a:t>Make timely adjustments</a:t>
            </a:r>
          </a:p>
          <a:p>
            <a:pPr lvl="1" marL="435422" indent="-199049" defTabSz="567293">
              <a:lnSpc>
                <a:spcPct val="80000"/>
              </a:lnSpc>
              <a:spcBef>
                <a:spcPts val="500"/>
              </a:spcBef>
              <a:buSzPct val="60000"/>
              <a:buBlip>
                <a:blip r:embed="rId2"/>
              </a:buBlip>
              <a:defRPr sz="1222"/>
            </a:pPr>
            <a:r>
              <a:t>Improved patient outcomes</a:t>
            </a:r>
          </a:p>
          <a:p>
            <a:pPr lvl="2" marL="671794" indent="-199049" defTabSz="567293">
              <a:lnSpc>
                <a:spcPct val="80000"/>
              </a:lnSpc>
              <a:spcBef>
                <a:spcPts val="500"/>
              </a:spcBef>
              <a:buSzPct val="60000"/>
              <a:buBlip>
                <a:blip r:embed="rId2"/>
              </a:buBlip>
              <a:defRPr sz="1222"/>
            </a:pPr>
            <a:r>
              <a:t>Regular analysis and effective measurement</a:t>
            </a:r>
          </a:p>
          <a:p>
            <a:pPr lvl="2" marL="671794" indent="-199049" defTabSz="567293">
              <a:lnSpc>
                <a:spcPct val="80000"/>
              </a:lnSpc>
              <a:spcBef>
                <a:spcPts val="500"/>
              </a:spcBef>
              <a:buSzPct val="60000"/>
              <a:buBlip>
                <a:blip r:embed="rId2"/>
              </a:buBlip>
              <a:defRPr sz="1222"/>
            </a:pPr>
            <a:r>
              <a:t>Treatment validation for specific conditions</a:t>
            </a:r>
          </a:p>
          <a:p>
            <a:pPr lvl="3" marL="1488353" indent="-199049" defTabSz="567293">
              <a:lnSpc>
                <a:spcPct val="80000"/>
              </a:lnSpc>
              <a:spcBef>
                <a:spcPts val="500"/>
              </a:spcBef>
              <a:buSzPct val="60000"/>
              <a:buBlip>
                <a:blip r:embed="rId2"/>
              </a:buBlip>
              <a:defRPr sz="1222"/>
            </a:pPr>
            <a:r>
              <a:t>ICD 11 coding……</a:t>
            </a:r>
          </a:p>
          <a:p>
            <a:pPr lvl="3" marL="1488353" indent="-199049" defTabSz="567293">
              <a:lnSpc>
                <a:spcPct val="80000"/>
              </a:lnSpc>
              <a:spcBef>
                <a:spcPts val="500"/>
              </a:spcBef>
              <a:buSzPct val="60000"/>
              <a:buBlip>
                <a:blip r:embed="rId2"/>
              </a:buBlip>
              <a:defRPr sz="1222"/>
            </a:pPr>
            <a:r>
              <a:t>Cost effectiveness</a:t>
            </a:r>
          </a:p>
          <a:p>
            <a:pPr lvl="1" marL="435422" indent="-199049" defTabSz="567293">
              <a:lnSpc>
                <a:spcPct val="80000"/>
              </a:lnSpc>
              <a:spcBef>
                <a:spcPts val="500"/>
              </a:spcBef>
              <a:buSzPct val="60000"/>
              <a:buBlip>
                <a:blip r:embed="rId2"/>
              </a:buBlip>
              <a:defRPr sz="1222"/>
            </a:pPr>
            <a:r>
              <a:t>Enhanced clinical decision making</a:t>
            </a:r>
          </a:p>
          <a:p>
            <a:pPr lvl="2" marL="671794" indent="-199049" defTabSz="567293">
              <a:lnSpc>
                <a:spcPct val="80000"/>
              </a:lnSpc>
              <a:spcBef>
                <a:spcPts val="500"/>
              </a:spcBef>
              <a:buSzPct val="60000"/>
              <a:buBlip>
                <a:blip r:embed="rId2"/>
              </a:buBlip>
              <a:defRPr sz="1222"/>
            </a:pPr>
            <a:r>
              <a:t>Treatment validation - validation of evidence based Medicine</a:t>
            </a:r>
          </a:p>
          <a:p>
            <a:pPr lvl="1" marL="435422" indent="-199049" defTabSz="567293">
              <a:lnSpc>
                <a:spcPct val="80000"/>
              </a:lnSpc>
              <a:spcBef>
                <a:spcPts val="500"/>
              </a:spcBef>
              <a:buSzPct val="60000"/>
              <a:buBlip>
                <a:blip r:embed="rId2"/>
              </a:buBlip>
              <a:defRPr sz="1222"/>
            </a:pPr>
            <a:r>
              <a:t>Patient engagement and satisfaction</a:t>
            </a:r>
          </a:p>
          <a:p>
            <a:pPr defTabSz="567293">
              <a:lnSpc>
                <a:spcPct val="72000"/>
              </a:lnSpc>
              <a:spcBef>
                <a:spcPts val="500"/>
              </a:spcBef>
              <a:defRPr sz="1222">
                <a:solidFill>
                  <a:srgbClr val="FF2600"/>
                </a:solidFill>
              </a:defRPr>
            </a:pPr>
            <a:r>
              <a:t>Accountability……</a:t>
            </a:r>
          </a:p>
        </p:txBody>
      </p:sp>
      <p:graphicFrame>
        <p:nvGraphicFramePr>
          <p:cNvPr id="412" name="Table"/>
          <p:cNvGraphicFramePr/>
          <p:nvPr/>
        </p:nvGraphicFramePr>
        <p:xfrm>
          <a:off x="6358304" y="252856"/>
          <a:ext cx="5529698" cy="63522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181765"/>
                <a:gridCol w="1620528"/>
                <a:gridCol w="727404"/>
              </a:tblGrid>
              <a:tr h="53407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Primary work setting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Physiotherapist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% of total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3407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NHS service providers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21,600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42.2%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3407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solidFill>
                            <a:srgbClr val="FF0000"/>
                          </a:solidFill>
                        </a:rPr>
                        <a:t>Private/ Independent service providers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>
                          <a:solidFill>
                            <a:srgbClr val="FF0000"/>
                          </a:solidFill>
                        </a:rPr>
                        <a:t>9,605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>
                          <a:solidFill>
                            <a:srgbClr val="FF0000"/>
                          </a:solidFill>
                        </a:rPr>
                        <a:t>18.8%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3407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Local authority / Social care / Community services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6,505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12.7%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6703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Not recorded*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4,980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9.7%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6703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Other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3,095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6.0%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6703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Prefer not to say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2,555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5.0%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3393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Higher education/Academia/Research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1,280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2.5%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6703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Third sector/not for profit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390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0.8%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6703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Care homes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360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0.7%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89291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Commissioning, policy or representative body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360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0.7%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6703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Hospice/palliative care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255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0.5%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6703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Schools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215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0.4%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6703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Prison/justice system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20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600"/>
                        <a:t>0.0%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4464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Total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51,220</a:t>
                      </a:r>
                    </a:p>
                  </a:txBody>
                  <a:tcPr marL="0" marR="0" marT="0" marB="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66897">
                <a:tc>
                  <a:txBody>
                    <a:bodyPr/>
                    <a:lstStyle/>
                    <a:p>
                      <a:pPr algn="l" defTabSz="4572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4492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808080"/>
                          </a:solidFill>
                        </a:rPr>
                        <a:t>Counts (rounded to the nearest 5)</a:t>
                      </a:r>
                    </a:p>
                  </a:txBody>
                  <a:tcPr marL="0" marR="0" marT="0" marB="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3" name="Subtitle 2"/>
          <p:cNvSpPr txBox="1"/>
          <p:nvPr/>
        </p:nvSpPr>
        <p:spPr>
          <a:xfrm>
            <a:off x="82471" y="3832777"/>
            <a:ext cx="6066697" cy="1315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11755" indent="-211755" defTabSz="603504">
              <a:lnSpc>
                <a:spcPct val="90000"/>
              </a:lnSpc>
              <a:spcBef>
                <a:spcPts val="600"/>
              </a:spcBef>
              <a:buSzPct val="60000"/>
              <a:buBlip>
                <a:blip r:embed="rId2"/>
              </a:buBlip>
              <a:defRPr sz="1300"/>
            </a:pPr>
            <a:r>
              <a:t>Political </a:t>
            </a:r>
          </a:p>
          <a:p>
            <a:pPr lvl="1" marL="463214" indent="-211755" defTabSz="603504">
              <a:lnSpc>
                <a:spcPct val="81000"/>
              </a:lnSpc>
              <a:spcBef>
                <a:spcPts val="600"/>
              </a:spcBef>
              <a:buSzPct val="60000"/>
              <a:buBlip>
                <a:blip r:embed="rId2"/>
              </a:buBlip>
              <a:defRPr sz="1300">
                <a:solidFill>
                  <a:srgbClr val="8A8A8A"/>
                </a:solidFill>
              </a:defRPr>
            </a:pPr>
            <a:r>
              <a:t>What’s happening in NHS Msk Physiotherapy?</a:t>
            </a:r>
          </a:p>
          <a:p>
            <a:pPr lvl="1" marL="463214" indent="-211755" defTabSz="603504">
              <a:lnSpc>
                <a:spcPct val="81000"/>
              </a:lnSpc>
              <a:spcBef>
                <a:spcPts val="600"/>
              </a:spcBef>
              <a:buSzPct val="60000"/>
              <a:buBlip>
                <a:blip r:embed="rId2"/>
              </a:buBlip>
              <a:defRPr sz="1300">
                <a:solidFill>
                  <a:srgbClr val="8A8A8A"/>
                </a:solidFill>
              </a:defRPr>
            </a:pPr>
            <a:r>
              <a:t>Three sessions??…How did this come about</a:t>
            </a:r>
          </a:p>
          <a:p>
            <a:pPr lvl="2" marL="714674" indent="-211755" defTabSz="603504">
              <a:lnSpc>
                <a:spcPct val="81000"/>
              </a:lnSpc>
              <a:spcBef>
                <a:spcPts val="600"/>
              </a:spcBef>
              <a:buSzPct val="60000"/>
              <a:buBlip>
                <a:blip r:embed="rId2"/>
              </a:buBlip>
              <a:defRPr sz="1300">
                <a:solidFill>
                  <a:srgbClr val="8A8A8A"/>
                </a:solidFill>
              </a:defRPr>
            </a:pPr>
            <a:r>
              <a:t>Do we really want an audit on that?</a:t>
            </a:r>
          </a:p>
        </p:txBody>
      </p:sp>
      <p:sp>
        <p:nvSpPr>
          <p:cNvPr id="414" name="Subtitle 2"/>
          <p:cNvSpPr txBox="1"/>
          <p:nvPr/>
        </p:nvSpPr>
        <p:spPr>
          <a:xfrm>
            <a:off x="101962" y="5184238"/>
            <a:ext cx="6027715" cy="1315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11755" indent="-211755" defTabSz="603504">
              <a:lnSpc>
                <a:spcPct val="80000"/>
              </a:lnSpc>
              <a:spcBef>
                <a:spcPts val="600"/>
              </a:spcBef>
              <a:buSzPct val="60000"/>
              <a:buBlip>
                <a:blip r:embed="rId2"/>
              </a:buBlip>
              <a:defRPr sz="1400"/>
            </a:lvl1pPr>
            <a:lvl2pPr marL="463214" indent="-211755" defTabSz="603504">
              <a:lnSpc>
                <a:spcPct val="72000"/>
              </a:lnSpc>
              <a:spcBef>
                <a:spcPts val="600"/>
              </a:spcBef>
              <a:buSzPct val="60000"/>
              <a:buBlip>
                <a:blip r:embed="rId2"/>
              </a:buBlip>
              <a:defRPr sz="1400">
                <a:solidFill>
                  <a:srgbClr val="8A8A8A"/>
                </a:solidFill>
              </a:defRPr>
            </a:lvl2pPr>
            <a:lvl3pPr marL="714674" indent="-211755" defTabSz="603504">
              <a:lnSpc>
                <a:spcPct val="72000"/>
              </a:lnSpc>
              <a:spcBef>
                <a:spcPts val="600"/>
              </a:spcBef>
              <a:buSzPct val="60000"/>
              <a:buBlip>
                <a:blip r:embed="rId2"/>
              </a:buBlip>
              <a:defRPr sz="1400">
                <a:solidFill>
                  <a:srgbClr val="8A8A8A"/>
                </a:solidFill>
              </a:defRPr>
            </a:lvl3pPr>
          </a:lstStyle>
          <a:p>
            <a:pPr/>
            <a:r>
              <a:t>HCPC</a:t>
            </a:r>
          </a:p>
          <a:p>
            <a:pPr lvl="1"/>
            <a:r>
              <a:t>Standards September 2023</a:t>
            </a:r>
          </a:p>
          <a:p>
            <a:pPr lvl="2"/>
            <a:r>
              <a:t>Engage with Healthcare technologies to record audit and evaluate delivery of care and outcome…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4" grpId="4"/>
      <p:bldP build="whole" bldLvl="1" animBg="1" rev="0" advAuto="0" spid="413" grpId="2"/>
      <p:bldP build="whole" bldLvl="1" animBg="1" rev="0" advAuto="0" spid="412" grpId="3"/>
      <p:bldP build="whole" bldLvl="1" animBg="1" rev="0" advAuto="0" spid="4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itle 1"/>
          <p:cNvSpPr txBox="1"/>
          <p:nvPr>
            <p:ph type="title"/>
          </p:nvPr>
        </p:nvSpPr>
        <p:spPr>
          <a:xfrm>
            <a:off x="2697480" y="731519"/>
            <a:ext cx="8762246" cy="777241"/>
          </a:xfrm>
          <a:prstGeom prst="rect">
            <a:avLst/>
          </a:prstGeom>
        </p:spPr>
        <p:txBody>
          <a:bodyPr/>
          <a:lstStyle>
            <a:lvl1pPr defTabSz="877823">
              <a:defRPr sz="3839"/>
            </a:lvl1pPr>
          </a:lstStyle>
          <a:p>
            <a:pPr/>
            <a:r>
              <a:t>A National Audit?  The MSKPN</a:t>
            </a:r>
          </a:p>
        </p:txBody>
      </p:sp>
      <p:sp>
        <p:nvSpPr>
          <p:cNvPr id="417" name="Text Placeholder 3"/>
          <p:cNvSpPr txBox="1"/>
          <p:nvPr>
            <p:ph type="body" sz="quarter" idx="1"/>
          </p:nvPr>
        </p:nvSpPr>
        <p:spPr>
          <a:xfrm>
            <a:off x="1906865" y="885029"/>
            <a:ext cx="439674" cy="439675"/>
          </a:xfrm>
          <a:prstGeom prst="rect">
            <a:avLst/>
          </a:prstGeom>
          <a:solidFill>
            <a:srgbClr val="2E829A"/>
          </a:solidFill>
        </p:spPr>
        <p:txBody>
          <a:bodyPr lIns="0" tIns="0" rIns="0" bIns="0"/>
          <a:lstStyle/>
          <a:p>
            <a:pPr algn="ctr" defTabSz="365760">
              <a:defRPr sz="1280">
                <a:noFill/>
              </a:defRPr>
            </a:pPr>
          </a:p>
        </p:txBody>
      </p:sp>
      <p:sp>
        <p:nvSpPr>
          <p:cNvPr id="418" name="Subtitle 2"/>
          <p:cNvSpPr txBox="1"/>
          <p:nvPr/>
        </p:nvSpPr>
        <p:spPr>
          <a:xfrm>
            <a:off x="597584" y="1574675"/>
            <a:ext cx="8762246" cy="396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9754" indent="-229754" defTabSz="654800">
              <a:spcBef>
                <a:spcPts val="600"/>
              </a:spcBef>
              <a:buSzPct val="60000"/>
              <a:buBlip>
                <a:blip r:embed="rId2"/>
              </a:buBlip>
              <a:defRPr sz="1767"/>
            </a:pPr>
            <a:r>
              <a:t>Our journey</a:t>
            </a:r>
            <a:r>
              <a:t> - MSKPN - what do we know about who is auditing</a:t>
            </a:r>
          </a:p>
          <a:p>
            <a:pPr marL="229754" indent="-229754" defTabSz="654800">
              <a:spcBef>
                <a:spcPts val="600"/>
              </a:spcBef>
              <a:buSzPct val="60000"/>
              <a:buBlip>
                <a:blip r:embed="rId2"/>
              </a:buBlip>
              <a:defRPr sz="1767"/>
            </a:pPr>
            <a:r>
              <a:t>What can I offer Keele?</a:t>
            </a:r>
          </a:p>
          <a:p>
            <a:pPr lvl="1" marL="502588" indent="-229754" defTabSz="654800">
              <a:lnSpc>
                <a:spcPct val="90000"/>
              </a:lnSpc>
              <a:spcBef>
                <a:spcPts val="600"/>
              </a:spcBef>
              <a:buSzPct val="60000"/>
              <a:buBlip>
                <a:blip r:embed="rId2"/>
              </a:buBlip>
              <a:defRPr sz="1767"/>
            </a:pPr>
            <a:r>
              <a:t>53% membership returned their questionnaire..</a:t>
            </a:r>
          </a:p>
          <a:p>
            <a:pPr lvl="2" marL="775422" indent="-229754" defTabSz="654800">
              <a:lnSpc>
                <a:spcPct val="90000"/>
              </a:lnSpc>
              <a:spcBef>
                <a:spcPts val="600"/>
              </a:spcBef>
              <a:buSzPct val="60000"/>
              <a:buBlip>
                <a:blip r:embed="rId2"/>
              </a:buBlip>
              <a:defRPr sz="1767"/>
            </a:pPr>
            <a:r>
              <a:t>Assume 47% are not collecting transferable data</a:t>
            </a:r>
          </a:p>
          <a:p>
            <a:pPr lvl="2" marL="775422" indent="-229754" defTabSz="654800">
              <a:lnSpc>
                <a:spcPct val="90000"/>
              </a:lnSpc>
              <a:spcBef>
                <a:spcPts val="600"/>
              </a:spcBef>
              <a:buSzPct val="60000"/>
              <a:buBlip>
                <a:blip r:embed="rId2"/>
              </a:buBlip>
              <a:defRPr sz="1767"/>
            </a:pPr>
            <a:r>
              <a:t>Are you set up for data collection</a:t>
            </a:r>
          </a:p>
          <a:p>
            <a:pPr lvl="1" marL="502588" indent="-229754" defTabSz="654800">
              <a:lnSpc>
                <a:spcPct val="90000"/>
              </a:lnSpc>
              <a:spcBef>
                <a:spcPts val="600"/>
              </a:spcBef>
              <a:buSzPct val="60000"/>
              <a:buBlip>
                <a:blip r:embed="rId2"/>
              </a:buBlip>
              <a:defRPr sz="1767"/>
            </a:pPr>
            <a:r>
              <a:t>30% Cemplicity</a:t>
            </a:r>
          </a:p>
          <a:p>
            <a:pPr lvl="1" marL="502588" indent="-229754" defTabSz="654800">
              <a:lnSpc>
                <a:spcPct val="90000"/>
              </a:lnSpc>
              <a:spcBef>
                <a:spcPts val="600"/>
              </a:spcBef>
              <a:buSzPct val="60000"/>
              <a:buBlip>
                <a:blip r:embed="rId2"/>
              </a:buBlip>
              <a:defRPr sz="1767"/>
            </a:pPr>
            <a:r>
              <a:t>Our results</a:t>
            </a:r>
          </a:p>
          <a:p>
            <a:pPr marL="480560" indent="-350639" defTabSz="425195">
              <a:spcBef>
                <a:spcPts val="500"/>
              </a:spcBef>
              <a:buClr>
                <a:srgbClr val="212529"/>
              </a:buClr>
              <a:buSzPct val="100000"/>
              <a:buFont typeface="Helvetica"/>
              <a:buChar char="•"/>
              <a:defRPr sz="1488">
                <a:solidFill>
                  <a:srgbClr val="21252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767"/>
              <a:t>30% collect data automatically</a:t>
            </a:r>
            <a:endParaRPr sz="1767"/>
          </a:p>
          <a:p>
            <a:pPr marL="480560" indent="-350639" defTabSz="425195">
              <a:spcBef>
                <a:spcPts val="500"/>
              </a:spcBef>
              <a:buClr>
                <a:srgbClr val="212529"/>
              </a:buClr>
              <a:buSzPct val="100000"/>
              <a:buFont typeface="Helvetica"/>
              <a:buChar char="•"/>
              <a:defRPr sz="1488">
                <a:solidFill>
                  <a:srgbClr val="21252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767"/>
              <a:t>Collecting electronically ranges from 40% (pain) to 4% (PASS)</a:t>
            </a:r>
            <a:endParaRPr sz="1767"/>
          </a:p>
          <a:p>
            <a:pPr marL="480560" indent="-350639" defTabSz="425195">
              <a:spcBef>
                <a:spcPts val="500"/>
              </a:spcBef>
              <a:buClr>
                <a:srgbClr val="212529"/>
              </a:buClr>
              <a:buSzPct val="100000"/>
              <a:buFont typeface="Helvetica"/>
              <a:buChar char="•"/>
              <a:defRPr sz="1488">
                <a:solidFill>
                  <a:srgbClr val="21252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767"/>
              <a:t>Manual collection ranges from 28% (pain) to 8% (PASS)</a:t>
            </a:r>
            <a:endParaRPr sz="1767"/>
          </a:p>
          <a:p>
            <a:pPr marL="480560" indent="-350639" defTabSz="425195">
              <a:spcBef>
                <a:spcPts val="500"/>
              </a:spcBef>
              <a:buClr>
                <a:srgbClr val="212529"/>
              </a:buClr>
              <a:buSzPct val="100000"/>
              <a:buFont typeface="Helvetica"/>
              <a:buChar char="•"/>
              <a:defRPr sz="1488">
                <a:solidFill>
                  <a:srgbClr val="21252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767"/>
              <a:t>Not collecting data ranges from 60% (PASS) to 4% (pain)</a:t>
            </a:r>
          </a:p>
        </p:txBody>
      </p:sp>
      <p:sp>
        <p:nvSpPr>
          <p:cNvPr id="419" name="Subtitle 2"/>
          <p:cNvSpPr txBox="1"/>
          <p:nvPr/>
        </p:nvSpPr>
        <p:spPr>
          <a:xfrm>
            <a:off x="281723" y="5533295"/>
            <a:ext cx="7215753" cy="1479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 defTabSz="704087">
              <a:spcBef>
                <a:spcPts val="700"/>
              </a:spcBef>
              <a:defRPr sz="1900"/>
            </a:lvl1pPr>
          </a:lstStyle>
          <a:p>
            <a:pPr/>
            <a:r>
              <a:t>If anyone else is thinking of joining Cemplicity do it now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9" grpId="2"/>
      <p:bldP build="whole" bldLvl="1" animBg="1" rev="0" advAuto="0" spid="4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Most popular reasons for not collecting data are"/>
          <p:cNvSpPr txBox="1"/>
          <p:nvPr>
            <p:ph type="body" sz="quarter" idx="1"/>
          </p:nvPr>
        </p:nvSpPr>
        <p:spPr>
          <a:xfrm>
            <a:off x="2271294" y="1045684"/>
            <a:ext cx="7649412" cy="922856"/>
          </a:xfrm>
          <a:prstGeom prst="rect">
            <a:avLst/>
          </a:prstGeom>
        </p:spPr>
        <p:txBody>
          <a:bodyPr/>
          <a:lstStyle>
            <a:lvl1pPr defTabSz="813816">
              <a:defRPr sz="2403"/>
            </a:lvl1pPr>
          </a:lstStyle>
          <a:p>
            <a:pPr/>
            <a:r>
              <a:t>Most popular reasons for not collecting data are</a:t>
            </a:r>
          </a:p>
        </p:txBody>
      </p:sp>
      <p:sp>
        <p:nvSpPr>
          <p:cNvPr id="422" name="Time - 40 %…"/>
          <p:cNvSpPr txBox="1"/>
          <p:nvPr/>
        </p:nvSpPr>
        <p:spPr>
          <a:xfrm>
            <a:off x="3791067" y="2015266"/>
            <a:ext cx="8129654" cy="411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defRPr sz="2700"/>
            </a:pPr>
            <a:r>
              <a:t>Time - 40 %</a:t>
            </a:r>
          </a:p>
          <a:p>
            <a:pPr>
              <a:defRPr sz="2700"/>
            </a:pPr>
            <a:r>
              <a:t>Staff challenges</a:t>
            </a:r>
          </a:p>
          <a:p>
            <a:pPr>
              <a:defRPr sz="2700"/>
            </a:pPr>
            <a:r>
              <a:t>System Limitations</a:t>
            </a:r>
          </a:p>
          <a:p>
            <a:pPr lvl="1">
              <a:defRPr sz="2700"/>
            </a:pPr>
            <a:r>
              <a:t>Talking to PM systems and Cemplicity with regards to this……</a:t>
            </a:r>
          </a:p>
          <a:p>
            <a:pPr lvl="1">
              <a:defRPr sz="2700"/>
            </a:pPr>
          </a:p>
          <a:p>
            <a:pPr lvl="1">
              <a:defRPr sz="2700"/>
            </a:pPr>
            <a:r>
              <a:t>But would the data be useful to you…..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2" y="3856"/>
            <a:ext cx="2471811" cy="886107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We can make you better"/>
          <p:cNvSpPr txBox="1"/>
          <p:nvPr/>
        </p:nvSpPr>
        <p:spPr>
          <a:xfrm>
            <a:off x="-140736" y="921554"/>
            <a:ext cx="278090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/>
            </a:lvl1pPr>
          </a:lstStyle>
          <a:p>
            <a:pPr/>
            <a:r>
              <a:t>We can make you better</a:t>
            </a:r>
          </a:p>
        </p:txBody>
      </p:sp>
      <p:pic>
        <p:nvPicPr>
          <p:cNvPr id="426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6459" y="0"/>
            <a:ext cx="3500185" cy="956371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  <p:sp>
        <p:nvSpPr>
          <p:cNvPr id="428" name="How do we use the data?"/>
          <p:cNvSpPr txBox="1"/>
          <p:nvPr>
            <p:ph type="title"/>
          </p:nvPr>
        </p:nvSpPr>
        <p:spPr>
          <a:xfrm>
            <a:off x="2810660" y="795323"/>
            <a:ext cx="7484479" cy="110167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How do we use the data?</a:t>
            </a:r>
          </a:p>
        </p:txBody>
      </p:sp>
      <p:sp>
        <p:nvSpPr>
          <p:cNvPr id="429" name="Friday Bulletin"/>
          <p:cNvSpPr txBox="1"/>
          <p:nvPr/>
        </p:nvSpPr>
        <p:spPr>
          <a:xfrm>
            <a:off x="429493" y="1594984"/>
            <a:ext cx="247181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Friday Bulletin</a:t>
            </a:r>
          </a:p>
        </p:txBody>
      </p:sp>
      <p:pic>
        <p:nvPicPr>
          <p:cNvPr id="4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9041" y="2023882"/>
            <a:ext cx="9443800" cy="4072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2" y="3856"/>
            <a:ext cx="2471811" cy="886107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We can make you better"/>
          <p:cNvSpPr txBox="1"/>
          <p:nvPr/>
        </p:nvSpPr>
        <p:spPr>
          <a:xfrm>
            <a:off x="-140736" y="921554"/>
            <a:ext cx="278090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/>
            </a:lvl1pPr>
          </a:lstStyle>
          <a:p>
            <a:pPr/>
            <a:r>
              <a:t>We can make you better</a:t>
            </a:r>
          </a:p>
        </p:txBody>
      </p:sp>
      <p:pic>
        <p:nvPicPr>
          <p:cNvPr id="43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6459" y="0"/>
            <a:ext cx="3500185" cy="956371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  <p:sp>
        <p:nvSpPr>
          <p:cNvPr id="436" name="How do we use the data?"/>
          <p:cNvSpPr txBox="1"/>
          <p:nvPr>
            <p:ph type="title"/>
          </p:nvPr>
        </p:nvSpPr>
        <p:spPr>
          <a:xfrm>
            <a:off x="2810660" y="795323"/>
            <a:ext cx="7484479" cy="110167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How do we use the data?</a:t>
            </a:r>
          </a:p>
        </p:txBody>
      </p:sp>
      <p:sp>
        <p:nvSpPr>
          <p:cNvPr id="437" name="Friday Bulletin"/>
          <p:cNvSpPr txBox="1"/>
          <p:nvPr/>
        </p:nvSpPr>
        <p:spPr>
          <a:xfrm>
            <a:off x="333304" y="1330176"/>
            <a:ext cx="247181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Friday Bulletin</a:t>
            </a:r>
          </a:p>
        </p:txBody>
      </p:sp>
      <p:pic>
        <p:nvPicPr>
          <p:cNvPr id="43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0473" y="2192029"/>
            <a:ext cx="9686396" cy="3897389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Staff motivation and congratulations"/>
          <p:cNvSpPr txBox="1"/>
          <p:nvPr/>
        </p:nvSpPr>
        <p:spPr>
          <a:xfrm>
            <a:off x="2696706" y="1625507"/>
            <a:ext cx="5163658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Staff motivation and congratulations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2" y="3856"/>
            <a:ext cx="2471811" cy="886107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We can make you better"/>
          <p:cNvSpPr txBox="1"/>
          <p:nvPr/>
        </p:nvSpPr>
        <p:spPr>
          <a:xfrm>
            <a:off x="-140736" y="921554"/>
            <a:ext cx="278090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/>
            </a:lvl1pPr>
          </a:lstStyle>
          <a:p>
            <a:pPr/>
            <a:r>
              <a:t>We can make you better</a:t>
            </a:r>
          </a:p>
        </p:txBody>
      </p:sp>
      <p:pic>
        <p:nvPicPr>
          <p:cNvPr id="443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6459" y="0"/>
            <a:ext cx="3500185" cy="956371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Dr Lucy Goldby"/>
          <p:cNvSpPr txBox="1"/>
          <p:nvPr/>
        </p:nvSpPr>
        <p:spPr>
          <a:xfrm>
            <a:off x="788362" y="6103530"/>
            <a:ext cx="23076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Dr Lucy Goldby</a:t>
            </a:r>
          </a:p>
        </p:txBody>
      </p:sp>
      <p:sp>
        <p:nvSpPr>
          <p:cNvPr id="445" name="How do we use the data?"/>
          <p:cNvSpPr txBox="1"/>
          <p:nvPr>
            <p:ph type="title"/>
          </p:nvPr>
        </p:nvSpPr>
        <p:spPr>
          <a:xfrm>
            <a:off x="2810660" y="795323"/>
            <a:ext cx="7484479" cy="110167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How do we use the data?</a:t>
            </a:r>
          </a:p>
        </p:txBody>
      </p:sp>
      <p:sp>
        <p:nvSpPr>
          <p:cNvPr id="446" name="Friday Bulletin"/>
          <p:cNvSpPr txBox="1"/>
          <p:nvPr/>
        </p:nvSpPr>
        <p:spPr>
          <a:xfrm>
            <a:off x="429493" y="1594984"/>
            <a:ext cx="247181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Friday Bulletin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520" y="2382716"/>
            <a:ext cx="9953881" cy="3382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etropolitan design">
  <a:themeElements>
    <a:clrScheme name="Metropolitan design">
      <a:dk1>
        <a:srgbClr val="231F20"/>
      </a:dk1>
      <a:lt1>
        <a:srgbClr val="FDF9E2"/>
      </a:lt1>
      <a:dk2>
        <a:srgbClr val="A7A7A7"/>
      </a:dk2>
      <a:lt2>
        <a:srgbClr val="535353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0000FF"/>
      </a:hlink>
      <a:folHlink>
        <a:srgbClr val="FF00FF"/>
      </a:folHlink>
    </a:clrScheme>
    <a:fontScheme name="Metropolitan 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etropolitan 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31F20"/>
            </a:solidFill>
            <a:effectLst/>
            <a:uFillTx/>
            <a:latin typeface="Arial Black"/>
            <a:ea typeface="Arial Black"/>
            <a:cs typeface="Arial Black"/>
            <a:sym typeface="Arial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31F20"/>
            </a:solidFill>
            <a:effectLst/>
            <a:uFillTx/>
            <a:latin typeface="Arial Black"/>
            <a:ea typeface="Arial Black"/>
            <a:cs typeface="Arial Black"/>
            <a:sym typeface="Arial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etropolitan design">
  <a:themeElements>
    <a:clrScheme name="Metropolitan 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0000FF"/>
      </a:hlink>
      <a:folHlink>
        <a:srgbClr val="FF00FF"/>
      </a:folHlink>
    </a:clrScheme>
    <a:fontScheme name="Metropolitan 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etropolitan 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31F20"/>
            </a:solidFill>
            <a:effectLst/>
            <a:uFillTx/>
            <a:latin typeface="Arial Black"/>
            <a:ea typeface="Arial Black"/>
            <a:cs typeface="Arial Black"/>
            <a:sym typeface="Arial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31F20"/>
            </a:solidFill>
            <a:effectLst/>
            <a:uFillTx/>
            <a:latin typeface="Arial Black"/>
            <a:ea typeface="Arial Black"/>
            <a:cs typeface="Arial Black"/>
            <a:sym typeface="Arial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